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9" r:id="rId1"/>
  </p:sldMasterIdLst>
  <p:notesMasterIdLst>
    <p:notesMasterId r:id="rId29"/>
  </p:notesMasterIdLst>
  <p:handoutMasterIdLst>
    <p:handoutMasterId r:id="rId30"/>
  </p:handoutMasterIdLst>
  <p:sldIdLst>
    <p:sldId id="256" r:id="rId2"/>
    <p:sldId id="257" r:id="rId3"/>
    <p:sldId id="282" r:id="rId4"/>
    <p:sldId id="258" r:id="rId5"/>
    <p:sldId id="259" r:id="rId6"/>
    <p:sldId id="261" r:id="rId7"/>
    <p:sldId id="292" r:id="rId8"/>
    <p:sldId id="293" r:id="rId9"/>
    <p:sldId id="262" r:id="rId10"/>
    <p:sldId id="305" r:id="rId11"/>
    <p:sldId id="294" r:id="rId12"/>
    <p:sldId id="283" r:id="rId13"/>
    <p:sldId id="295" r:id="rId14"/>
    <p:sldId id="304" r:id="rId15"/>
    <p:sldId id="296" r:id="rId16"/>
    <p:sldId id="284" r:id="rId17"/>
    <p:sldId id="297" r:id="rId18"/>
    <p:sldId id="298" r:id="rId19"/>
    <p:sldId id="299" r:id="rId20"/>
    <p:sldId id="300" r:id="rId21"/>
    <p:sldId id="301" r:id="rId22"/>
    <p:sldId id="306" r:id="rId23"/>
    <p:sldId id="302" r:id="rId24"/>
    <p:sldId id="303" r:id="rId25"/>
    <p:sldId id="287" r:id="rId26"/>
    <p:sldId id="288" r:id="rId27"/>
    <p:sldId id="27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0020CD-0AD3-4369-8A33-D1ADD72A7F7F}"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tr-TR"/>
        </a:p>
      </dgm:t>
    </dgm:pt>
    <dgm:pt modelId="{C0880BC5-87B0-4D8F-B9CE-3472BD1549C4}">
      <dgm:prSet phldrT="[Metin]"/>
      <dgm:spPr/>
      <dgm:t>
        <a:bodyPr/>
        <a:lstStyle/>
        <a:p>
          <a:r>
            <a:rPr lang="tr-TR" b="1" cap="none" dirty="0" smtClean="0">
              <a:ln w="3175" cmpd="sng"/>
              <a:latin typeface="Times New Roman" panose="02020603050405020304" pitchFamily="18" charset="0"/>
              <a:cs typeface="Times New Roman" panose="02020603050405020304" pitchFamily="18" charset="0"/>
            </a:rPr>
            <a:t>En zor dersleri en rahat anlayabileceğiniz saatlere yerleştirin.</a:t>
          </a:r>
          <a:endParaRPr lang="tr-TR" dirty="0">
            <a:latin typeface="Times New Roman" panose="02020603050405020304" pitchFamily="18" charset="0"/>
            <a:cs typeface="Times New Roman" panose="02020603050405020304" pitchFamily="18" charset="0"/>
          </a:endParaRPr>
        </a:p>
      </dgm:t>
    </dgm:pt>
    <dgm:pt modelId="{6ADA92F2-EED3-4F68-8B06-EB2BF1C7831D}" type="parTrans" cxnId="{29A11BC4-C6F3-4841-AD68-9E8C3F273069}">
      <dgm:prSet/>
      <dgm:spPr/>
      <dgm:t>
        <a:bodyPr/>
        <a:lstStyle/>
        <a:p>
          <a:endParaRPr lang="tr-TR"/>
        </a:p>
      </dgm:t>
    </dgm:pt>
    <dgm:pt modelId="{ED61C3E9-6D90-48A6-B889-0F3BBC03FAD9}" type="sibTrans" cxnId="{29A11BC4-C6F3-4841-AD68-9E8C3F273069}">
      <dgm:prSet/>
      <dgm:spPr/>
      <dgm:t>
        <a:bodyPr/>
        <a:lstStyle/>
        <a:p>
          <a:endParaRPr lang="tr-TR"/>
        </a:p>
      </dgm:t>
    </dgm:pt>
    <dgm:pt modelId="{271C8A08-F94D-4386-AA40-05E70544CAE6}">
      <dgm:prSet phldrT="[Metin]"/>
      <dgm:spPr/>
      <dgm:t>
        <a:bodyPr/>
        <a:lstStyle/>
        <a:p>
          <a:r>
            <a:rPr lang="tr-TR" b="1" cap="none" smtClean="0">
              <a:ln w="3175" cmpd="sng"/>
              <a:latin typeface="Times New Roman" panose="02020603050405020304" pitchFamily="18" charset="0"/>
              <a:cs typeface="Times New Roman" panose="02020603050405020304" pitchFamily="18" charset="0"/>
            </a:rPr>
            <a:t>Dersten önce hazırlık çalışmalarına yer verin.</a:t>
          </a:r>
          <a:endParaRPr lang="tr-TR" dirty="0">
            <a:latin typeface="Times New Roman" panose="02020603050405020304" pitchFamily="18" charset="0"/>
            <a:cs typeface="Times New Roman" panose="02020603050405020304" pitchFamily="18" charset="0"/>
          </a:endParaRPr>
        </a:p>
      </dgm:t>
    </dgm:pt>
    <dgm:pt modelId="{18F1BEF0-C8FC-4F53-9000-D2494B8ECC1F}" type="parTrans" cxnId="{3EE3B3E4-BCC7-40CB-91EF-846EBB1623F7}">
      <dgm:prSet/>
      <dgm:spPr/>
      <dgm:t>
        <a:bodyPr/>
        <a:lstStyle/>
        <a:p>
          <a:endParaRPr lang="tr-TR"/>
        </a:p>
      </dgm:t>
    </dgm:pt>
    <dgm:pt modelId="{7A6500C0-5780-49E3-AC71-F4C53BFDE702}" type="sibTrans" cxnId="{3EE3B3E4-BCC7-40CB-91EF-846EBB1623F7}">
      <dgm:prSet/>
      <dgm:spPr/>
      <dgm:t>
        <a:bodyPr/>
        <a:lstStyle/>
        <a:p>
          <a:endParaRPr lang="tr-TR"/>
        </a:p>
      </dgm:t>
    </dgm:pt>
    <dgm:pt modelId="{BC31498A-7F4E-40CF-BE63-E2F78B224289}">
      <dgm:prSet phldrT="[Metin]"/>
      <dgm:spPr/>
      <dgm:t>
        <a:bodyPr/>
        <a:lstStyle/>
        <a:p>
          <a:r>
            <a:rPr lang="tr-TR" b="1" cap="none" smtClean="0">
              <a:ln w="3175" cmpd="sng"/>
              <a:latin typeface="Times New Roman" panose="02020603050405020304" pitchFamily="18" charset="0"/>
              <a:cs typeface="Times New Roman" panose="02020603050405020304" pitchFamily="18" charset="0"/>
            </a:rPr>
            <a:t>Dersin işlendiği gün tekrar edilmesi unutma düzeyini azaltır.</a:t>
          </a:r>
          <a:endParaRPr lang="tr-TR" dirty="0">
            <a:latin typeface="Times New Roman" panose="02020603050405020304" pitchFamily="18" charset="0"/>
            <a:cs typeface="Times New Roman" panose="02020603050405020304" pitchFamily="18" charset="0"/>
          </a:endParaRPr>
        </a:p>
      </dgm:t>
    </dgm:pt>
    <dgm:pt modelId="{50D86D0D-FE0D-4855-AA2B-EB3EF112349A}" type="parTrans" cxnId="{62FE3D58-8F8C-4D09-B814-3A1FE2A0D6C9}">
      <dgm:prSet/>
      <dgm:spPr/>
      <dgm:t>
        <a:bodyPr/>
        <a:lstStyle/>
        <a:p>
          <a:endParaRPr lang="tr-TR"/>
        </a:p>
      </dgm:t>
    </dgm:pt>
    <dgm:pt modelId="{0E87DF33-73C5-4994-A01A-BD8235ED6647}" type="sibTrans" cxnId="{62FE3D58-8F8C-4D09-B814-3A1FE2A0D6C9}">
      <dgm:prSet/>
      <dgm:spPr/>
      <dgm:t>
        <a:bodyPr/>
        <a:lstStyle/>
        <a:p>
          <a:endParaRPr lang="tr-TR"/>
        </a:p>
      </dgm:t>
    </dgm:pt>
    <dgm:pt modelId="{476F5358-7EEE-46C9-8CA1-9AE8F31BB769}">
      <dgm:prSet phldrT="[Metin]"/>
      <dgm:spPr/>
      <dgm:t>
        <a:bodyPr/>
        <a:lstStyle/>
        <a:p>
          <a:r>
            <a:rPr lang="tr-TR" b="1" cap="none" smtClean="0">
              <a:ln w="3175" cmpd="sng"/>
              <a:latin typeface="Times New Roman" panose="02020603050405020304" pitchFamily="18" charset="0"/>
              <a:cs typeface="Times New Roman" panose="02020603050405020304" pitchFamily="18" charset="0"/>
            </a:rPr>
            <a:t>Dersleri her gün aynı saate yerleştirin.</a:t>
          </a:r>
          <a:endParaRPr lang="tr-TR" dirty="0">
            <a:latin typeface="Times New Roman" panose="02020603050405020304" pitchFamily="18" charset="0"/>
            <a:cs typeface="Times New Roman" panose="02020603050405020304" pitchFamily="18" charset="0"/>
          </a:endParaRPr>
        </a:p>
      </dgm:t>
    </dgm:pt>
    <dgm:pt modelId="{B893C1CA-8CDD-47F8-9243-67C5DF1237B5}" type="parTrans" cxnId="{3DC64356-4B60-44CE-B2C0-7762B3CCE58C}">
      <dgm:prSet/>
      <dgm:spPr/>
      <dgm:t>
        <a:bodyPr/>
        <a:lstStyle/>
        <a:p>
          <a:endParaRPr lang="tr-TR"/>
        </a:p>
      </dgm:t>
    </dgm:pt>
    <dgm:pt modelId="{69F96DE2-A5F1-4A4A-8075-AB778D4DA6E0}" type="sibTrans" cxnId="{3DC64356-4B60-44CE-B2C0-7762B3CCE58C}">
      <dgm:prSet/>
      <dgm:spPr/>
      <dgm:t>
        <a:bodyPr/>
        <a:lstStyle/>
        <a:p>
          <a:endParaRPr lang="tr-TR"/>
        </a:p>
      </dgm:t>
    </dgm:pt>
    <dgm:pt modelId="{13B2A4DC-8743-476A-ABEB-EB43AAD7F934}" type="pres">
      <dgm:prSet presAssocID="{F50020CD-0AD3-4369-8A33-D1ADD72A7F7F}" presName="linear" presStyleCnt="0">
        <dgm:presLayoutVars>
          <dgm:dir/>
          <dgm:animLvl val="lvl"/>
          <dgm:resizeHandles val="exact"/>
        </dgm:presLayoutVars>
      </dgm:prSet>
      <dgm:spPr/>
      <dgm:t>
        <a:bodyPr/>
        <a:lstStyle/>
        <a:p>
          <a:endParaRPr lang="tr-TR"/>
        </a:p>
      </dgm:t>
    </dgm:pt>
    <dgm:pt modelId="{010F7303-C16F-4304-B4A1-CD075DC2D43F}" type="pres">
      <dgm:prSet presAssocID="{C0880BC5-87B0-4D8F-B9CE-3472BD1549C4}" presName="parentLin" presStyleCnt="0"/>
      <dgm:spPr/>
      <dgm:t>
        <a:bodyPr/>
        <a:lstStyle/>
        <a:p>
          <a:endParaRPr lang="tr-TR"/>
        </a:p>
      </dgm:t>
    </dgm:pt>
    <dgm:pt modelId="{9A66CE46-3758-44C6-B441-ADB0256C986B}" type="pres">
      <dgm:prSet presAssocID="{C0880BC5-87B0-4D8F-B9CE-3472BD1549C4}" presName="parentLeftMargin" presStyleLbl="node1" presStyleIdx="0" presStyleCnt="4"/>
      <dgm:spPr/>
      <dgm:t>
        <a:bodyPr/>
        <a:lstStyle/>
        <a:p>
          <a:endParaRPr lang="tr-TR"/>
        </a:p>
      </dgm:t>
    </dgm:pt>
    <dgm:pt modelId="{208771F3-4B75-4143-AD2C-3E445C87323C}" type="pres">
      <dgm:prSet presAssocID="{C0880BC5-87B0-4D8F-B9CE-3472BD1549C4}" presName="parentText" presStyleLbl="node1" presStyleIdx="0" presStyleCnt="4">
        <dgm:presLayoutVars>
          <dgm:chMax val="0"/>
          <dgm:bulletEnabled val="1"/>
        </dgm:presLayoutVars>
      </dgm:prSet>
      <dgm:spPr/>
      <dgm:t>
        <a:bodyPr/>
        <a:lstStyle/>
        <a:p>
          <a:endParaRPr lang="tr-TR"/>
        </a:p>
      </dgm:t>
    </dgm:pt>
    <dgm:pt modelId="{CC4528AC-8A34-4B71-9799-7251D8927A70}" type="pres">
      <dgm:prSet presAssocID="{C0880BC5-87B0-4D8F-B9CE-3472BD1549C4}" presName="negativeSpace" presStyleCnt="0"/>
      <dgm:spPr/>
      <dgm:t>
        <a:bodyPr/>
        <a:lstStyle/>
        <a:p>
          <a:endParaRPr lang="tr-TR"/>
        </a:p>
      </dgm:t>
    </dgm:pt>
    <dgm:pt modelId="{32662930-A85C-4757-9AF5-D7B4429CFFAA}" type="pres">
      <dgm:prSet presAssocID="{C0880BC5-87B0-4D8F-B9CE-3472BD1549C4}" presName="childText" presStyleLbl="conFgAcc1" presStyleIdx="0" presStyleCnt="4">
        <dgm:presLayoutVars>
          <dgm:bulletEnabled val="1"/>
        </dgm:presLayoutVars>
      </dgm:prSet>
      <dgm:spPr/>
      <dgm:t>
        <a:bodyPr/>
        <a:lstStyle/>
        <a:p>
          <a:endParaRPr lang="tr-TR"/>
        </a:p>
      </dgm:t>
    </dgm:pt>
    <dgm:pt modelId="{0412B44B-F147-4211-9F5A-86B76705BC5E}" type="pres">
      <dgm:prSet presAssocID="{ED61C3E9-6D90-48A6-B889-0F3BBC03FAD9}" presName="spaceBetweenRectangles" presStyleCnt="0"/>
      <dgm:spPr/>
      <dgm:t>
        <a:bodyPr/>
        <a:lstStyle/>
        <a:p>
          <a:endParaRPr lang="tr-TR"/>
        </a:p>
      </dgm:t>
    </dgm:pt>
    <dgm:pt modelId="{4A0E513B-1595-472A-88F2-92DD5262B45E}" type="pres">
      <dgm:prSet presAssocID="{271C8A08-F94D-4386-AA40-05E70544CAE6}" presName="parentLin" presStyleCnt="0"/>
      <dgm:spPr/>
      <dgm:t>
        <a:bodyPr/>
        <a:lstStyle/>
        <a:p>
          <a:endParaRPr lang="tr-TR"/>
        </a:p>
      </dgm:t>
    </dgm:pt>
    <dgm:pt modelId="{88886949-64BE-4917-B5B2-0C24FD6D249A}" type="pres">
      <dgm:prSet presAssocID="{271C8A08-F94D-4386-AA40-05E70544CAE6}" presName="parentLeftMargin" presStyleLbl="node1" presStyleIdx="0" presStyleCnt="4"/>
      <dgm:spPr/>
      <dgm:t>
        <a:bodyPr/>
        <a:lstStyle/>
        <a:p>
          <a:endParaRPr lang="tr-TR"/>
        </a:p>
      </dgm:t>
    </dgm:pt>
    <dgm:pt modelId="{BA63AC1E-6686-47EF-868D-FF3CA2AAAEF1}" type="pres">
      <dgm:prSet presAssocID="{271C8A08-F94D-4386-AA40-05E70544CAE6}" presName="parentText" presStyleLbl="node1" presStyleIdx="1" presStyleCnt="4">
        <dgm:presLayoutVars>
          <dgm:chMax val="0"/>
          <dgm:bulletEnabled val="1"/>
        </dgm:presLayoutVars>
      </dgm:prSet>
      <dgm:spPr/>
      <dgm:t>
        <a:bodyPr/>
        <a:lstStyle/>
        <a:p>
          <a:endParaRPr lang="tr-TR"/>
        </a:p>
      </dgm:t>
    </dgm:pt>
    <dgm:pt modelId="{693EB672-8931-42FD-B9CC-293A68E7B1F6}" type="pres">
      <dgm:prSet presAssocID="{271C8A08-F94D-4386-AA40-05E70544CAE6}" presName="negativeSpace" presStyleCnt="0"/>
      <dgm:spPr/>
      <dgm:t>
        <a:bodyPr/>
        <a:lstStyle/>
        <a:p>
          <a:endParaRPr lang="tr-TR"/>
        </a:p>
      </dgm:t>
    </dgm:pt>
    <dgm:pt modelId="{C31583F1-4E5C-4621-AC35-EFE0D553706C}" type="pres">
      <dgm:prSet presAssocID="{271C8A08-F94D-4386-AA40-05E70544CAE6}" presName="childText" presStyleLbl="conFgAcc1" presStyleIdx="1" presStyleCnt="4">
        <dgm:presLayoutVars>
          <dgm:bulletEnabled val="1"/>
        </dgm:presLayoutVars>
      </dgm:prSet>
      <dgm:spPr/>
      <dgm:t>
        <a:bodyPr/>
        <a:lstStyle/>
        <a:p>
          <a:endParaRPr lang="tr-TR"/>
        </a:p>
      </dgm:t>
    </dgm:pt>
    <dgm:pt modelId="{D39B7BE9-0681-48FD-98CD-19605A84F2FF}" type="pres">
      <dgm:prSet presAssocID="{7A6500C0-5780-49E3-AC71-F4C53BFDE702}" presName="spaceBetweenRectangles" presStyleCnt="0"/>
      <dgm:spPr/>
      <dgm:t>
        <a:bodyPr/>
        <a:lstStyle/>
        <a:p>
          <a:endParaRPr lang="tr-TR"/>
        </a:p>
      </dgm:t>
    </dgm:pt>
    <dgm:pt modelId="{D853EC66-5F26-4470-B5CE-7B30958FCCF0}" type="pres">
      <dgm:prSet presAssocID="{BC31498A-7F4E-40CF-BE63-E2F78B224289}" presName="parentLin" presStyleCnt="0"/>
      <dgm:spPr/>
      <dgm:t>
        <a:bodyPr/>
        <a:lstStyle/>
        <a:p>
          <a:endParaRPr lang="tr-TR"/>
        </a:p>
      </dgm:t>
    </dgm:pt>
    <dgm:pt modelId="{937E6E04-8321-4912-AA85-50E5363D57C1}" type="pres">
      <dgm:prSet presAssocID="{BC31498A-7F4E-40CF-BE63-E2F78B224289}" presName="parentLeftMargin" presStyleLbl="node1" presStyleIdx="1" presStyleCnt="4"/>
      <dgm:spPr/>
      <dgm:t>
        <a:bodyPr/>
        <a:lstStyle/>
        <a:p>
          <a:endParaRPr lang="tr-TR"/>
        </a:p>
      </dgm:t>
    </dgm:pt>
    <dgm:pt modelId="{6F501F27-4F61-4E61-9E72-5BC208F54A44}" type="pres">
      <dgm:prSet presAssocID="{BC31498A-7F4E-40CF-BE63-E2F78B224289}" presName="parentText" presStyleLbl="node1" presStyleIdx="2" presStyleCnt="4">
        <dgm:presLayoutVars>
          <dgm:chMax val="0"/>
          <dgm:bulletEnabled val="1"/>
        </dgm:presLayoutVars>
      </dgm:prSet>
      <dgm:spPr/>
      <dgm:t>
        <a:bodyPr/>
        <a:lstStyle/>
        <a:p>
          <a:endParaRPr lang="tr-TR"/>
        </a:p>
      </dgm:t>
    </dgm:pt>
    <dgm:pt modelId="{B6486529-9F35-419D-AB45-8229284E0261}" type="pres">
      <dgm:prSet presAssocID="{BC31498A-7F4E-40CF-BE63-E2F78B224289}" presName="negativeSpace" presStyleCnt="0"/>
      <dgm:spPr/>
      <dgm:t>
        <a:bodyPr/>
        <a:lstStyle/>
        <a:p>
          <a:endParaRPr lang="tr-TR"/>
        </a:p>
      </dgm:t>
    </dgm:pt>
    <dgm:pt modelId="{EA5A67F1-9F62-4171-9A47-56D951790FB6}" type="pres">
      <dgm:prSet presAssocID="{BC31498A-7F4E-40CF-BE63-E2F78B224289}" presName="childText" presStyleLbl="conFgAcc1" presStyleIdx="2" presStyleCnt="4">
        <dgm:presLayoutVars>
          <dgm:bulletEnabled val="1"/>
        </dgm:presLayoutVars>
      </dgm:prSet>
      <dgm:spPr/>
      <dgm:t>
        <a:bodyPr/>
        <a:lstStyle/>
        <a:p>
          <a:endParaRPr lang="tr-TR"/>
        </a:p>
      </dgm:t>
    </dgm:pt>
    <dgm:pt modelId="{EEBFD41B-9C7A-4AD0-90F5-76FD2FEA2884}" type="pres">
      <dgm:prSet presAssocID="{0E87DF33-73C5-4994-A01A-BD8235ED6647}" presName="spaceBetweenRectangles" presStyleCnt="0"/>
      <dgm:spPr/>
      <dgm:t>
        <a:bodyPr/>
        <a:lstStyle/>
        <a:p>
          <a:endParaRPr lang="tr-TR"/>
        </a:p>
      </dgm:t>
    </dgm:pt>
    <dgm:pt modelId="{6E69E297-C1C9-40A0-B42B-9CB3F1B8243E}" type="pres">
      <dgm:prSet presAssocID="{476F5358-7EEE-46C9-8CA1-9AE8F31BB769}" presName="parentLin" presStyleCnt="0"/>
      <dgm:spPr/>
      <dgm:t>
        <a:bodyPr/>
        <a:lstStyle/>
        <a:p>
          <a:endParaRPr lang="tr-TR"/>
        </a:p>
      </dgm:t>
    </dgm:pt>
    <dgm:pt modelId="{C29E3D28-3846-49F3-8FE0-4CC185EB327C}" type="pres">
      <dgm:prSet presAssocID="{476F5358-7EEE-46C9-8CA1-9AE8F31BB769}" presName="parentLeftMargin" presStyleLbl="node1" presStyleIdx="2" presStyleCnt="4"/>
      <dgm:spPr/>
      <dgm:t>
        <a:bodyPr/>
        <a:lstStyle/>
        <a:p>
          <a:endParaRPr lang="tr-TR"/>
        </a:p>
      </dgm:t>
    </dgm:pt>
    <dgm:pt modelId="{441387B9-78DA-4A5A-A77F-D2473653E8EE}" type="pres">
      <dgm:prSet presAssocID="{476F5358-7EEE-46C9-8CA1-9AE8F31BB769}" presName="parentText" presStyleLbl="node1" presStyleIdx="3" presStyleCnt="4">
        <dgm:presLayoutVars>
          <dgm:chMax val="0"/>
          <dgm:bulletEnabled val="1"/>
        </dgm:presLayoutVars>
      </dgm:prSet>
      <dgm:spPr/>
      <dgm:t>
        <a:bodyPr/>
        <a:lstStyle/>
        <a:p>
          <a:endParaRPr lang="tr-TR"/>
        </a:p>
      </dgm:t>
    </dgm:pt>
    <dgm:pt modelId="{472A0F71-6E7F-4B7A-9767-08C3449D71FC}" type="pres">
      <dgm:prSet presAssocID="{476F5358-7EEE-46C9-8CA1-9AE8F31BB769}" presName="negativeSpace" presStyleCnt="0"/>
      <dgm:spPr/>
      <dgm:t>
        <a:bodyPr/>
        <a:lstStyle/>
        <a:p>
          <a:endParaRPr lang="tr-TR"/>
        </a:p>
      </dgm:t>
    </dgm:pt>
    <dgm:pt modelId="{0E1B9131-CE35-43FC-A48A-DF997001E0E0}" type="pres">
      <dgm:prSet presAssocID="{476F5358-7EEE-46C9-8CA1-9AE8F31BB769}" presName="childText" presStyleLbl="conFgAcc1" presStyleIdx="3" presStyleCnt="4">
        <dgm:presLayoutVars>
          <dgm:bulletEnabled val="1"/>
        </dgm:presLayoutVars>
      </dgm:prSet>
      <dgm:spPr/>
      <dgm:t>
        <a:bodyPr/>
        <a:lstStyle/>
        <a:p>
          <a:endParaRPr lang="tr-TR"/>
        </a:p>
      </dgm:t>
    </dgm:pt>
  </dgm:ptLst>
  <dgm:cxnLst>
    <dgm:cxn modelId="{DE50BE59-D749-4647-8A1E-B0CF93BFD23B}" type="presOf" srcId="{C0880BC5-87B0-4D8F-B9CE-3472BD1549C4}" destId="{9A66CE46-3758-44C6-B441-ADB0256C986B}" srcOrd="0" destOrd="0" presId="urn:microsoft.com/office/officeart/2005/8/layout/list1"/>
    <dgm:cxn modelId="{62FE3D58-8F8C-4D09-B814-3A1FE2A0D6C9}" srcId="{F50020CD-0AD3-4369-8A33-D1ADD72A7F7F}" destId="{BC31498A-7F4E-40CF-BE63-E2F78B224289}" srcOrd="2" destOrd="0" parTransId="{50D86D0D-FE0D-4855-AA2B-EB3EF112349A}" sibTransId="{0E87DF33-73C5-4994-A01A-BD8235ED6647}"/>
    <dgm:cxn modelId="{3DC64356-4B60-44CE-B2C0-7762B3CCE58C}" srcId="{F50020CD-0AD3-4369-8A33-D1ADD72A7F7F}" destId="{476F5358-7EEE-46C9-8CA1-9AE8F31BB769}" srcOrd="3" destOrd="0" parTransId="{B893C1CA-8CDD-47F8-9243-67C5DF1237B5}" sibTransId="{69F96DE2-A5F1-4A4A-8075-AB778D4DA6E0}"/>
    <dgm:cxn modelId="{14592B89-FA77-4454-8623-EBA4D6871FF5}" type="presOf" srcId="{271C8A08-F94D-4386-AA40-05E70544CAE6}" destId="{88886949-64BE-4917-B5B2-0C24FD6D249A}" srcOrd="0" destOrd="0" presId="urn:microsoft.com/office/officeart/2005/8/layout/list1"/>
    <dgm:cxn modelId="{AB97C0BA-FF5D-48B8-BF28-ADA191D08067}" type="presOf" srcId="{C0880BC5-87B0-4D8F-B9CE-3472BD1549C4}" destId="{208771F3-4B75-4143-AD2C-3E445C87323C}" srcOrd="1" destOrd="0" presId="urn:microsoft.com/office/officeart/2005/8/layout/list1"/>
    <dgm:cxn modelId="{3EE3B3E4-BCC7-40CB-91EF-846EBB1623F7}" srcId="{F50020CD-0AD3-4369-8A33-D1ADD72A7F7F}" destId="{271C8A08-F94D-4386-AA40-05E70544CAE6}" srcOrd="1" destOrd="0" parTransId="{18F1BEF0-C8FC-4F53-9000-D2494B8ECC1F}" sibTransId="{7A6500C0-5780-49E3-AC71-F4C53BFDE702}"/>
    <dgm:cxn modelId="{3070DFBD-CB5E-4C4E-A475-7B2493D729D7}" type="presOf" srcId="{BC31498A-7F4E-40CF-BE63-E2F78B224289}" destId="{937E6E04-8321-4912-AA85-50E5363D57C1}" srcOrd="0" destOrd="0" presId="urn:microsoft.com/office/officeart/2005/8/layout/list1"/>
    <dgm:cxn modelId="{98B72E9E-6C83-4B94-945B-C1FB415298F6}" type="presOf" srcId="{BC31498A-7F4E-40CF-BE63-E2F78B224289}" destId="{6F501F27-4F61-4E61-9E72-5BC208F54A44}" srcOrd="1" destOrd="0" presId="urn:microsoft.com/office/officeart/2005/8/layout/list1"/>
    <dgm:cxn modelId="{29A11BC4-C6F3-4841-AD68-9E8C3F273069}" srcId="{F50020CD-0AD3-4369-8A33-D1ADD72A7F7F}" destId="{C0880BC5-87B0-4D8F-B9CE-3472BD1549C4}" srcOrd="0" destOrd="0" parTransId="{6ADA92F2-EED3-4F68-8B06-EB2BF1C7831D}" sibTransId="{ED61C3E9-6D90-48A6-B889-0F3BBC03FAD9}"/>
    <dgm:cxn modelId="{AA9AB076-3C8A-4410-8AF5-668D3572CD99}" type="presOf" srcId="{271C8A08-F94D-4386-AA40-05E70544CAE6}" destId="{BA63AC1E-6686-47EF-868D-FF3CA2AAAEF1}" srcOrd="1" destOrd="0" presId="urn:microsoft.com/office/officeart/2005/8/layout/list1"/>
    <dgm:cxn modelId="{C2AF5DEE-3529-4467-B25B-858F468B0750}" type="presOf" srcId="{476F5358-7EEE-46C9-8CA1-9AE8F31BB769}" destId="{441387B9-78DA-4A5A-A77F-D2473653E8EE}" srcOrd="1" destOrd="0" presId="urn:microsoft.com/office/officeart/2005/8/layout/list1"/>
    <dgm:cxn modelId="{E46FCA21-EE08-4ECA-AD24-0596400CBED1}" type="presOf" srcId="{F50020CD-0AD3-4369-8A33-D1ADD72A7F7F}" destId="{13B2A4DC-8743-476A-ABEB-EB43AAD7F934}" srcOrd="0" destOrd="0" presId="urn:microsoft.com/office/officeart/2005/8/layout/list1"/>
    <dgm:cxn modelId="{F5917BAB-03F3-4B5F-A3DF-517E562BBAA3}" type="presOf" srcId="{476F5358-7EEE-46C9-8CA1-9AE8F31BB769}" destId="{C29E3D28-3846-49F3-8FE0-4CC185EB327C}" srcOrd="0" destOrd="0" presId="urn:microsoft.com/office/officeart/2005/8/layout/list1"/>
    <dgm:cxn modelId="{35F9BDFF-1E79-4D99-960E-6215F3B1CAAE}" type="presParOf" srcId="{13B2A4DC-8743-476A-ABEB-EB43AAD7F934}" destId="{010F7303-C16F-4304-B4A1-CD075DC2D43F}" srcOrd="0" destOrd="0" presId="urn:microsoft.com/office/officeart/2005/8/layout/list1"/>
    <dgm:cxn modelId="{A80409C6-0D43-4A9B-94BC-7E397C07991F}" type="presParOf" srcId="{010F7303-C16F-4304-B4A1-CD075DC2D43F}" destId="{9A66CE46-3758-44C6-B441-ADB0256C986B}" srcOrd="0" destOrd="0" presId="urn:microsoft.com/office/officeart/2005/8/layout/list1"/>
    <dgm:cxn modelId="{C68EEF15-92F2-4C8D-96CA-5065BEA80BB4}" type="presParOf" srcId="{010F7303-C16F-4304-B4A1-CD075DC2D43F}" destId="{208771F3-4B75-4143-AD2C-3E445C87323C}" srcOrd="1" destOrd="0" presId="urn:microsoft.com/office/officeart/2005/8/layout/list1"/>
    <dgm:cxn modelId="{087D2645-2F9C-4479-9CE3-E868D164D4F9}" type="presParOf" srcId="{13B2A4DC-8743-476A-ABEB-EB43AAD7F934}" destId="{CC4528AC-8A34-4B71-9799-7251D8927A70}" srcOrd="1" destOrd="0" presId="urn:microsoft.com/office/officeart/2005/8/layout/list1"/>
    <dgm:cxn modelId="{C7F986DC-E527-4E9B-8DEB-BE2C67770BA5}" type="presParOf" srcId="{13B2A4DC-8743-476A-ABEB-EB43AAD7F934}" destId="{32662930-A85C-4757-9AF5-D7B4429CFFAA}" srcOrd="2" destOrd="0" presId="urn:microsoft.com/office/officeart/2005/8/layout/list1"/>
    <dgm:cxn modelId="{8AC04878-3128-41C2-B7C1-EC088A9D9973}" type="presParOf" srcId="{13B2A4DC-8743-476A-ABEB-EB43AAD7F934}" destId="{0412B44B-F147-4211-9F5A-86B76705BC5E}" srcOrd="3" destOrd="0" presId="urn:microsoft.com/office/officeart/2005/8/layout/list1"/>
    <dgm:cxn modelId="{85635BC9-7856-4563-9290-CC26DBD845F8}" type="presParOf" srcId="{13B2A4DC-8743-476A-ABEB-EB43AAD7F934}" destId="{4A0E513B-1595-472A-88F2-92DD5262B45E}" srcOrd="4" destOrd="0" presId="urn:microsoft.com/office/officeart/2005/8/layout/list1"/>
    <dgm:cxn modelId="{4602CC6C-DE82-4007-BE5A-366D264CA66C}" type="presParOf" srcId="{4A0E513B-1595-472A-88F2-92DD5262B45E}" destId="{88886949-64BE-4917-B5B2-0C24FD6D249A}" srcOrd="0" destOrd="0" presId="urn:microsoft.com/office/officeart/2005/8/layout/list1"/>
    <dgm:cxn modelId="{28479C78-B75C-4665-AA8C-74DDEA1D4A6B}" type="presParOf" srcId="{4A0E513B-1595-472A-88F2-92DD5262B45E}" destId="{BA63AC1E-6686-47EF-868D-FF3CA2AAAEF1}" srcOrd="1" destOrd="0" presId="urn:microsoft.com/office/officeart/2005/8/layout/list1"/>
    <dgm:cxn modelId="{BC63ADBD-9907-49F1-BA5C-4C007240A877}" type="presParOf" srcId="{13B2A4DC-8743-476A-ABEB-EB43AAD7F934}" destId="{693EB672-8931-42FD-B9CC-293A68E7B1F6}" srcOrd="5" destOrd="0" presId="urn:microsoft.com/office/officeart/2005/8/layout/list1"/>
    <dgm:cxn modelId="{7D993207-630E-45F9-9DAC-4B75EB439DE7}" type="presParOf" srcId="{13B2A4DC-8743-476A-ABEB-EB43AAD7F934}" destId="{C31583F1-4E5C-4621-AC35-EFE0D553706C}" srcOrd="6" destOrd="0" presId="urn:microsoft.com/office/officeart/2005/8/layout/list1"/>
    <dgm:cxn modelId="{CDE9F51E-D7D3-46CB-BC98-8FF217BDE975}" type="presParOf" srcId="{13B2A4DC-8743-476A-ABEB-EB43AAD7F934}" destId="{D39B7BE9-0681-48FD-98CD-19605A84F2FF}" srcOrd="7" destOrd="0" presId="urn:microsoft.com/office/officeart/2005/8/layout/list1"/>
    <dgm:cxn modelId="{E8BCD2CA-4AE9-4599-9AF8-04B2C6207434}" type="presParOf" srcId="{13B2A4DC-8743-476A-ABEB-EB43AAD7F934}" destId="{D853EC66-5F26-4470-B5CE-7B30958FCCF0}" srcOrd="8" destOrd="0" presId="urn:microsoft.com/office/officeart/2005/8/layout/list1"/>
    <dgm:cxn modelId="{17F9CA40-220C-42F7-98DC-DBD4B6D4EED8}" type="presParOf" srcId="{D853EC66-5F26-4470-B5CE-7B30958FCCF0}" destId="{937E6E04-8321-4912-AA85-50E5363D57C1}" srcOrd="0" destOrd="0" presId="urn:microsoft.com/office/officeart/2005/8/layout/list1"/>
    <dgm:cxn modelId="{66F2C05B-2296-410E-8393-A5B3D1746B64}" type="presParOf" srcId="{D853EC66-5F26-4470-B5CE-7B30958FCCF0}" destId="{6F501F27-4F61-4E61-9E72-5BC208F54A44}" srcOrd="1" destOrd="0" presId="urn:microsoft.com/office/officeart/2005/8/layout/list1"/>
    <dgm:cxn modelId="{FBA71D5C-9CD7-4785-B062-047847BFD07A}" type="presParOf" srcId="{13B2A4DC-8743-476A-ABEB-EB43AAD7F934}" destId="{B6486529-9F35-419D-AB45-8229284E0261}" srcOrd="9" destOrd="0" presId="urn:microsoft.com/office/officeart/2005/8/layout/list1"/>
    <dgm:cxn modelId="{D5A7D689-68F7-4538-8D51-E24D15B861AD}" type="presParOf" srcId="{13B2A4DC-8743-476A-ABEB-EB43AAD7F934}" destId="{EA5A67F1-9F62-4171-9A47-56D951790FB6}" srcOrd="10" destOrd="0" presId="urn:microsoft.com/office/officeart/2005/8/layout/list1"/>
    <dgm:cxn modelId="{15EC7CCC-465D-4966-B180-4239A5F9007B}" type="presParOf" srcId="{13B2A4DC-8743-476A-ABEB-EB43AAD7F934}" destId="{EEBFD41B-9C7A-4AD0-90F5-76FD2FEA2884}" srcOrd="11" destOrd="0" presId="urn:microsoft.com/office/officeart/2005/8/layout/list1"/>
    <dgm:cxn modelId="{26DF6FA3-1D2E-4D31-9D2E-3B1D0BAF44E6}" type="presParOf" srcId="{13B2A4DC-8743-476A-ABEB-EB43AAD7F934}" destId="{6E69E297-C1C9-40A0-B42B-9CB3F1B8243E}" srcOrd="12" destOrd="0" presId="urn:microsoft.com/office/officeart/2005/8/layout/list1"/>
    <dgm:cxn modelId="{3402E201-3C03-4FE5-A298-2D65F2E9717B}" type="presParOf" srcId="{6E69E297-C1C9-40A0-B42B-9CB3F1B8243E}" destId="{C29E3D28-3846-49F3-8FE0-4CC185EB327C}" srcOrd="0" destOrd="0" presId="urn:microsoft.com/office/officeart/2005/8/layout/list1"/>
    <dgm:cxn modelId="{388DB88F-FBF1-41FF-9A00-0C4AEFFF1E69}" type="presParOf" srcId="{6E69E297-C1C9-40A0-B42B-9CB3F1B8243E}" destId="{441387B9-78DA-4A5A-A77F-D2473653E8EE}" srcOrd="1" destOrd="0" presId="urn:microsoft.com/office/officeart/2005/8/layout/list1"/>
    <dgm:cxn modelId="{7A987577-D8D6-4D38-8DF1-21C004257BE2}" type="presParOf" srcId="{13B2A4DC-8743-476A-ABEB-EB43AAD7F934}" destId="{472A0F71-6E7F-4B7A-9767-08C3449D71FC}" srcOrd="13" destOrd="0" presId="urn:microsoft.com/office/officeart/2005/8/layout/list1"/>
    <dgm:cxn modelId="{75F7F00D-32BB-4AEC-AD26-2B33C911F45D}" type="presParOf" srcId="{13B2A4DC-8743-476A-ABEB-EB43AAD7F934}" destId="{0E1B9131-CE35-43FC-A48A-DF997001E0E0}" srcOrd="14"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62930-A85C-4757-9AF5-D7B4429CFFAA}">
      <dsp:nvSpPr>
        <dsp:cNvPr id="0" name=""/>
        <dsp:cNvSpPr/>
      </dsp:nvSpPr>
      <dsp:spPr>
        <a:xfrm>
          <a:off x="0" y="717403"/>
          <a:ext cx="8694057" cy="680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8771F3-4B75-4143-AD2C-3E445C87323C}">
      <dsp:nvSpPr>
        <dsp:cNvPr id="0" name=""/>
        <dsp:cNvSpPr/>
      </dsp:nvSpPr>
      <dsp:spPr>
        <a:xfrm>
          <a:off x="434702" y="318883"/>
          <a:ext cx="6085839" cy="7970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030" tIns="0" rIns="230030" bIns="0" numCol="1" spcCol="1270" anchor="ctr" anchorCtr="0">
          <a:noAutofit/>
        </a:bodyPr>
        <a:lstStyle/>
        <a:p>
          <a:pPr lvl="0" algn="l" defTabSz="1200150">
            <a:lnSpc>
              <a:spcPct val="90000"/>
            </a:lnSpc>
            <a:spcBef>
              <a:spcPct val="0"/>
            </a:spcBef>
            <a:spcAft>
              <a:spcPct val="35000"/>
            </a:spcAft>
          </a:pPr>
          <a:r>
            <a:rPr lang="tr-TR" sz="2700" b="1" kern="1200" cap="none" dirty="0" smtClean="0">
              <a:ln w="3175" cmpd="sng"/>
              <a:latin typeface="Times New Roman" panose="02020603050405020304" pitchFamily="18" charset="0"/>
              <a:cs typeface="Times New Roman" panose="02020603050405020304" pitchFamily="18" charset="0"/>
            </a:rPr>
            <a:t>En zor dersleri en rahat anlayabileceğiniz saatlere yerleştirin.</a:t>
          </a:r>
          <a:endParaRPr lang="tr-TR" sz="2700" kern="1200" dirty="0">
            <a:latin typeface="Times New Roman" panose="02020603050405020304" pitchFamily="18" charset="0"/>
            <a:cs typeface="Times New Roman" panose="02020603050405020304" pitchFamily="18" charset="0"/>
          </a:endParaRPr>
        </a:p>
      </dsp:txBody>
      <dsp:txXfrm>
        <a:off x="473610" y="357791"/>
        <a:ext cx="6008023" cy="719224"/>
      </dsp:txXfrm>
    </dsp:sp>
    <dsp:sp modelId="{C31583F1-4E5C-4621-AC35-EFE0D553706C}">
      <dsp:nvSpPr>
        <dsp:cNvPr id="0" name=""/>
        <dsp:cNvSpPr/>
      </dsp:nvSpPr>
      <dsp:spPr>
        <a:xfrm>
          <a:off x="0" y="1942123"/>
          <a:ext cx="8694057" cy="680400"/>
        </a:xfrm>
        <a:prstGeom prst="rect">
          <a:avLst/>
        </a:prstGeom>
        <a:solidFill>
          <a:schemeClr val="lt1">
            <a:alpha val="90000"/>
            <a:hueOff val="0"/>
            <a:satOff val="0"/>
            <a:lumOff val="0"/>
            <a:alphaOff val="0"/>
          </a:schemeClr>
        </a:solidFill>
        <a:ln w="15875" cap="flat" cmpd="sng" algn="ctr">
          <a:solidFill>
            <a:schemeClr val="accent2">
              <a:hueOff val="13013"/>
              <a:satOff val="-8959"/>
              <a:lumOff val="-2288"/>
              <a:alphaOff val="0"/>
            </a:schemeClr>
          </a:solidFill>
          <a:prstDash val="solid"/>
        </a:ln>
        <a:effectLst/>
      </dsp:spPr>
      <dsp:style>
        <a:lnRef idx="2">
          <a:scrgbClr r="0" g="0" b="0"/>
        </a:lnRef>
        <a:fillRef idx="1">
          <a:scrgbClr r="0" g="0" b="0"/>
        </a:fillRef>
        <a:effectRef idx="0">
          <a:scrgbClr r="0" g="0" b="0"/>
        </a:effectRef>
        <a:fontRef idx="minor"/>
      </dsp:style>
    </dsp:sp>
    <dsp:sp modelId="{BA63AC1E-6686-47EF-868D-FF3CA2AAAEF1}">
      <dsp:nvSpPr>
        <dsp:cNvPr id="0" name=""/>
        <dsp:cNvSpPr/>
      </dsp:nvSpPr>
      <dsp:spPr>
        <a:xfrm>
          <a:off x="434702" y="1543603"/>
          <a:ext cx="6085839" cy="797040"/>
        </a:xfrm>
        <a:prstGeom prst="roundRect">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030" tIns="0" rIns="230030" bIns="0" numCol="1" spcCol="1270" anchor="ctr" anchorCtr="0">
          <a:noAutofit/>
        </a:bodyPr>
        <a:lstStyle/>
        <a:p>
          <a:pPr lvl="0" algn="l" defTabSz="1200150">
            <a:lnSpc>
              <a:spcPct val="90000"/>
            </a:lnSpc>
            <a:spcBef>
              <a:spcPct val="0"/>
            </a:spcBef>
            <a:spcAft>
              <a:spcPct val="35000"/>
            </a:spcAft>
          </a:pPr>
          <a:r>
            <a:rPr lang="tr-TR" sz="2700" b="1" kern="1200" cap="none" smtClean="0">
              <a:ln w="3175" cmpd="sng"/>
              <a:latin typeface="Times New Roman" panose="02020603050405020304" pitchFamily="18" charset="0"/>
              <a:cs typeface="Times New Roman" panose="02020603050405020304" pitchFamily="18" charset="0"/>
            </a:rPr>
            <a:t>Dersten önce hazırlık çalışmalarına yer verin.</a:t>
          </a:r>
          <a:endParaRPr lang="tr-TR" sz="2700" kern="1200" dirty="0">
            <a:latin typeface="Times New Roman" panose="02020603050405020304" pitchFamily="18" charset="0"/>
            <a:cs typeface="Times New Roman" panose="02020603050405020304" pitchFamily="18" charset="0"/>
          </a:endParaRPr>
        </a:p>
      </dsp:txBody>
      <dsp:txXfrm>
        <a:off x="473610" y="1582511"/>
        <a:ext cx="6008023" cy="719224"/>
      </dsp:txXfrm>
    </dsp:sp>
    <dsp:sp modelId="{EA5A67F1-9F62-4171-9A47-56D951790FB6}">
      <dsp:nvSpPr>
        <dsp:cNvPr id="0" name=""/>
        <dsp:cNvSpPr/>
      </dsp:nvSpPr>
      <dsp:spPr>
        <a:xfrm>
          <a:off x="0" y="3166844"/>
          <a:ext cx="8694057" cy="680400"/>
        </a:xfrm>
        <a:prstGeom prst="rect">
          <a:avLst/>
        </a:prstGeom>
        <a:solidFill>
          <a:schemeClr val="lt1">
            <a:alpha val="90000"/>
            <a:hueOff val="0"/>
            <a:satOff val="0"/>
            <a:lumOff val="0"/>
            <a:alphaOff val="0"/>
          </a:schemeClr>
        </a:solidFill>
        <a:ln w="15875" cap="flat" cmpd="sng" algn="ctr">
          <a:solidFill>
            <a:schemeClr val="accent2">
              <a:hueOff val="26025"/>
              <a:satOff val="-17917"/>
              <a:lumOff val="-4575"/>
              <a:alphaOff val="0"/>
            </a:schemeClr>
          </a:solidFill>
          <a:prstDash val="solid"/>
        </a:ln>
        <a:effectLst/>
      </dsp:spPr>
      <dsp:style>
        <a:lnRef idx="2">
          <a:scrgbClr r="0" g="0" b="0"/>
        </a:lnRef>
        <a:fillRef idx="1">
          <a:scrgbClr r="0" g="0" b="0"/>
        </a:fillRef>
        <a:effectRef idx="0">
          <a:scrgbClr r="0" g="0" b="0"/>
        </a:effectRef>
        <a:fontRef idx="minor"/>
      </dsp:style>
    </dsp:sp>
    <dsp:sp modelId="{6F501F27-4F61-4E61-9E72-5BC208F54A44}">
      <dsp:nvSpPr>
        <dsp:cNvPr id="0" name=""/>
        <dsp:cNvSpPr/>
      </dsp:nvSpPr>
      <dsp:spPr>
        <a:xfrm>
          <a:off x="434702" y="2768324"/>
          <a:ext cx="6085839" cy="797040"/>
        </a:xfrm>
        <a:prstGeom prst="roundRect">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030" tIns="0" rIns="230030" bIns="0" numCol="1" spcCol="1270" anchor="ctr" anchorCtr="0">
          <a:noAutofit/>
        </a:bodyPr>
        <a:lstStyle/>
        <a:p>
          <a:pPr lvl="0" algn="l" defTabSz="1200150">
            <a:lnSpc>
              <a:spcPct val="90000"/>
            </a:lnSpc>
            <a:spcBef>
              <a:spcPct val="0"/>
            </a:spcBef>
            <a:spcAft>
              <a:spcPct val="35000"/>
            </a:spcAft>
          </a:pPr>
          <a:r>
            <a:rPr lang="tr-TR" sz="2700" b="1" kern="1200" cap="none" smtClean="0">
              <a:ln w="3175" cmpd="sng"/>
              <a:latin typeface="Times New Roman" panose="02020603050405020304" pitchFamily="18" charset="0"/>
              <a:cs typeface="Times New Roman" panose="02020603050405020304" pitchFamily="18" charset="0"/>
            </a:rPr>
            <a:t>Dersin işlendiği gün tekrar edilmesi unutma düzeyini azaltır.</a:t>
          </a:r>
          <a:endParaRPr lang="tr-TR" sz="2700" kern="1200" dirty="0">
            <a:latin typeface="Times New Roman" panose="02020603050405020304" pitchFamily="18" charset="0"/>
            <a:cs typeface="Times New Roman" panose="02020603050405020304" pitchFamily="18" charset="0"/>
          </a:endParaRPr>
        </a:p>
      </dsp:txBody>
      <dsp:txXfrm>
        <a:off x="473610" y="2807232"/>
        <a:ext cx="6008023" cy="719224"/>
      </dsp:txXfrm>
    </dsp:sp>
    <dsp:sp modelId="{0E1B9131-CE35-43FC-A48A-DF997001E0E0}">
      <dsp:nvSpPr>
        <dsp:cNvPr id="0" name=""/>
        <dsp:cNvSpPr/>
      </dsp:nvSpPr>
      <dsp:spPr>
        <a:xfrm>
          <a:off x="0" y="4391564"/>
          <a:ext cx="8694057" cy="680400"/>
        </a:xfrm>
        <a:prstGeom prst="rect">
          <a:avLst/>
        </a:prstGeom>
        <a:solidFill>
          <a:schemeClr val="lt1">
            <a:alpha val="90000"/>
            <a:hueOff val="0"/>
            <a:satOff val="0"/>
            <a:lumOff val="0"/>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dsp:style>
    </dsp:sp>
    <dsp:sp modelId="{441387B9-78DA-4A5A-A77F-D2473653E8EE}">
      <dsp:nvSpPr>
        <dsp:cNvPr id="0" name=""/>
        <dsp:cNvSpPr/>
      </dsp:nvSpPr>
      <dsp:spPr>
        <a:xfrm>
          <a:off x="434702" y="3993044"/>
          <a:ext cx="6085839" cy="79704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030" tIns="0" rIns="230030" bIns="0" numCol="1" spcCol="1270" anchor="ctr" anchorCtr="0">
          <a:noAutofit/>
        </a:bodyPr>
        <a:lstStyle/>
        <a:p>
          <a:pPr lvl="0" algn="l" defTabSz="1200150">
            <a:lnSpc>
              <a:spcPct val="90000"/>
            </a:lnSpc>
            <a:spcBef>
              <a:spcPct val="0"/>
            </a:spcBef>
            <a:spcAft>
              <a:spcPct val="35000"/>
            </a:spcAft>
          </a:pPr>
          <a:r>
            <a:rPr lang="tr-TR" sz="2700" b="1" kern="1200" cap="none" smtClean="0">
              <a:ln w="3175" cmpd="sng"/>
              <a:latin typeface="Times New Roman" panose="02020603050405020304" pitchFamily="18" charset="0"/>
              <a:cs typeface="Times New Roman" panose="02020603050405020304" pitchFamily="18" charset="0"/>
            </a:rPr>
            <a:t>Dersleri her gün aynı saate yerleştirin.</a:t>
          </a:r>
          <a:endParaRPr lang="tr-TR" sz="2700" kern="1200" dirty="0">
            <a:latin typeface="Times New Roman" panose="02020603050405020304" pitchFamily="18" charset="0"/>
            <a:cs typeface="Times New Roman" panose="02020603050405020304" pitchFamily="18" charset="0"/>
          </a:endParaRPr>
        </a:p>
      </dsp:txBody>
      <dsp:txXfrm>
        <a:off x="473610" y="4031952"/>
        <a:ext cx="6008023" cy="71922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525A64-FCD6-4B2C-8A28-4844A0E999E9}" type="datetimeFigureOut">
              <a:rPr lang="tr-TR" smtClean="0"/>
              <a:t>23.02.2021</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C54F8D-2B55-4E47-9E25-FBD3DCF89C42}" type="slidenum">
              <a:rPr lang="tr-TR" smtClean="0"/>
              <a:t>‹#›</a:t>
            </a:fld>
            <a:endParaRPr lang="tr-TR"/>
          </a:p>
        </p:txBody>
      </p:sp>
    </p:spTree>
    <p:extLst>
      <p:ext uri="{BB962C8B-B14F-4D97-AF65-F5344CB8AC3E}">
        <p14:creationId xmlns:p14="http://schemas.microsoft.com/office/powerpoint/2010/main" val="24662478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44D6AA-C719-421B-A965-D0F28FF08F5F}" type="datetimeFigureOut">
              <a:rPr lang="tr-TR" smtClean="0"/>
              <a:t>23.02.2021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44AEE-2DDB-4319-8608-2A6C5CC93C02}" type="slidenum">
              <a:rPr lang="tr-TR" smtClean="0"/>
              <a:t>‹#›</a:t>
            </a:fld>
            <a:endParaRPr lang="tr-TR"/>
          </a:p>
        </p:txBody>
      </p:sp>
    </p:spTree>
    <p:extLst>
      <p:ext uri="{BB962C8B-B14F-4D97-AF65-F5344CB8AC3E}">
        <p14:creationId xmlns:p14="http://schemas.microsoft.com/office/powerpoint/2010/main" val="23008751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DD44AEE-2DDB-4319-8608-2A6C5CC93C02}" type="slidenum">
              <a:rPr lang="tr-TR" smtClean="0"/>
              <a:t>1</a:t>
            </a:fld>
            <a:endParaRPr lang="tr-TR"/>
          </a:p>
        </p:txBody>
      </p:sp>
    </p:spTree>
    <p:extLst>
      <p:ext uri="{BB962C8B-B14F-4D97-AF65-F5344CB8AC3E}">
        <p14:creationId xmlns:p14="http://schemas.microsoft.com/office/powerpoint/2010/main" val="706424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DD44AEE-2DDB-4319-8608-2A6C5CC93C02}" type="slidenum">
              <a:rPr lang="tr-TR" smtClean="0"/>
              <a:t>2</a:t>
            </a:fld>
            <a:endParaRPr lang="tr-TR"/>
          </a:p>
        </p:txBody>
      </p:sp>
    </p:spTree>
    <p:extLst>
      <p:ext uri="{BB962C8B-B14F-4D97-AF65-F5344CB8AC3E}">
        <p14:creationId xmlns:p14="http://schemas.microsoft.com/office/powerpoint/2010/main" val="134560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DD44AEE-2DDB-4319-8608-2A6C5CC93C02}" type="slidenum">
              <a:rPr lang="tr-TR" smtClean="0"/>
              <a:t>3</a:t>
            </a:fld>
            <a:endParaRPr lang="tr-TR"/>
          </a:p>
        </p:txBody>
      </p:sp>
    </p:spTree>
    <p:extLst>
      <p:ext uri="{BB962C8B-B14F-4D97-AF65-F5344CB8AC3E}">
        <p14:creationId xmlns:p14="http://schemas.microsoft.com/office/powerpoint/2010/main" val="135111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E225346E-21C3-4022-BB21-0A02FE7E0A36}" type="slidenum">
              <a:rPr lang="id-ID" smtClean="0"/>
              <a:pPr/>
              <a:t>13</a:t>
            </a:fld>
            <a:endParaRPr lang="id-ID"/>
          </a:p>
        </p:txBody>
      </p:sp>
    </p:spTree>
    <p:extLst>
      <p:ext uri="{BB962C8B-B14F-4D97-AF65-F5344CB8AC3E}">
        <p14:creationId xmlns:p14="http://schemas.microsoft.com/office/powerpoint/2010/main" val="863224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id-ID" dirty="0" smtClean="0"/>
              <a:t>Just Resize</a:t>
            </a:r>
            <a:r>
              <a:rPr lang="id-ID" baseline="0" dirty="0" smtClean="0"/>
              <a:t> the Square inside battery</a:t>
            </a:r>
            <a:endParaRPr lang="id-ID" dirty="0"/>
          </a:p>
        </p:txBody>
      </p:sp>
      <p:sp>
        <p:nvSpPr>
          <p:cNvPr id="4" name="Slide Number Placeholder 3"/>
          <p:cNvSpPr>
            <a:spLocks noGrp="1"/>
          </p:cNvSpPr>
          <p:nvPr>
            <p:ph type="sldNum" sz="quarter" idx="10"/>
          </p:nvPr>
        </p:nvSpPr>
        <p:spPr/>
        <p:txBody>
          <a:bodyPr/>
          <a:lstStyle/>
          <a:p>
            <a:fld id="{E225346E-21C3-4022-BB21-0A02FE7E0A36}" type="slidenum">
              <a:rPr lang="id-ID" smtClean="0"/>
              <a:pPr/>
              <a:t>15</a:t>
            </a:fld>
            <a:endParaRPr lang="id-ID"/>
          </a:p>
        </p:txBody>
      </p:sp>
    </p:spTree>
    <p:extLst>
      <p:ext uri="{BB962C8B-B14F-4D97-AF65-F5344CB8AC3E}">
        <p14:creationId xmlns:p14="http://schemas.microsoft.com/office/powerpoint/2010/main" val="2821161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7DAE1185-B078-455A-983A-28BD0C42A674}" type="datetime1">
              <a:rPr lang="en-US" smtClean="0"/>
              <a:t>2/23/2021</a:t>
            </a:fld>
            <a:endParaRPr lang="en-US" dirty="0"/>
          </a:p>
        </p:txBody>
      </p:sp>
      <p:sp>
        <p:nvSpPr>
          <p:cNvPr id="5" name="Footer Placeholder 4"/>
          <p:cNvSpPr>
            <a:spLocks noGrp="1"/>
          </p:cNvSpPr>
          <p:nvPr>
            <p:ph type="ftr" sz="quarter" idx="11"/>
          </p:nvPr>
        </p:nvSpPr>
        <p:spPr/>
        <p:txBody>
          <a:bodyPr/>
          <a:lstStyle/>
          <a:p>
            <a:r>
              <a:rPr lang="en-US" smtClean="0"/>
              <a:t>HACI LÜTFİYE ŞİRECİ REHBERLİK VE ARAŞTIRMA MERKEZİ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306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92A966D-6B9B-455A-9284-ADAA4E0148A3}" type="datetime1">
              <a:rPr lang="en-US" smtClean="0"/>
              <a:t>2/23/2021</a:t>
            </a:fld>
            <a:endParaRPr lang="en-US" dirty="0"/>
          </a:p>
        </p:txBody>
      </p:sp>
      <p:sp>
        <p:nvSpPr>
          <p:cNvPr id="5" name="Footer Placeholder 4"/>
          <p:cNvSpPr>
            <a:spLocks noGrp="1"/>
          </p:cNvSpPr>
          <p:nvPr>
            <p:ph type="ftr" sz="quarter" idx="11"/>
          </p:nvPr>
        </p:nvSpPr>
        <p:spPr/>
        <p:txBody>
          <a:bodyPr/>
          <a:lstStyle/>
          <a:p>
            <a:r>
              <a:rPr lang="en-US" smtClean="0"/>
              <a:t>HACI LÜTFİYE ŞİRECİ REHBERLİK VE ARAŞTIRMA MERKEZİ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70244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62AFFEC-711E-46BE-B622-1903C4E3CEEE}" type="datetime1">
              <a:rPr lang="en-US" smtClean="0"/>
              <a:t>2/23/2021</a:t>
            </a:fld>
            <a:endParaRPr lang="en-US" dirty="0"/>
          </a:p>
        </p:txBody>
      </p:sp>
      <p:sp>
        <p:nvSpPr>
          <p:cNvPr id="5" name="Footer Placeholder 4"/>
          <p:cNvSpPr>
            <a:spLocks noGrp="1"/>
          </p:cNvSpPr>
          <p:nvPr>
            <p:ph type="ftr" sz="quarter" idx="11"/>
          </p:nvPr>
        </p:nvSpPr>
        <p:spPr/>
        <p:txBody>
          <a:bodyPr/>
          <a:lstStyle/>
          <a:p>
            <a:r>
              <a:rPr lang="en-US" smtClean="0"/>
              <a:t>HACI LÜTFİYE ŞİRECİ REHBERLİK VE ARAŞTIRMA MERKEZİ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4588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52CCF66-EC9A-400D-9B72-A63A821B2700}" type="datetime1">
              <a:rPr lang="en-US" smtClean="0"/>
              <a:t>2/23/2021</a:t>
            </a:fld>
            <a:endParaRPr lang="en-US" dirty="0"/>
          </a:p>
        </p:txBody>
      </p:sp>
      <p:sp>
        <p:nvSpPr>
          <p:cNvPr id="5" name="Footer Placeholder 4"/>
          <p:cNvSpPr>
            <a:spLocks noGrp="1"/>
          </p:cNvSpPr>
          <p:nvPr>
            <p:ph type="ftr" sz="quarter" idx="11"/>
          </p:nvPr>
        </p:nvSpPr>
        <p:spPr/>
        <p:txBody>
          <a:bodyPr/>
          <a:lstStyle/>
          <a:p>
            <a:r>
              <a:rPr lang="en-US" smtClean="0"/>
              <a:t>HACI LÜTFİYE ŞİRECİ REHBERLİK VE ARAŞTIRMA MERKEZİ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742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458CAD8-18B8-47A4-9986-1B04BF19D6E1}" type="datetime1">
              <a:rPr lang="en-US" smtClean="0"/>
              <a:t>2/23/2021</a:t>
            </a:fld>
            <a:endParaRPr lang="en-US" dirty="0"/>
          </a:p>
        </p:txBody>
      </p:sp>
      <p:sp>
        <p:nvSpPr>
          <p:cNvPr id="5" name="Footer Placeholder 4"/>
          <p:cNvSpPr>
            <a:spLocks noGrp="1"/>
          </p:cNvSpPr>
          <p:nvPr>
            <p:ph type="ftr" sz="quarter" idx="11"/>
          </p:nvPr>
        </p:nvSpPr>
        <p:spPr/>
        <p:txBody>
          <a:bodyPr/>
          <a:lstStyle/>
          <a:p>
            <a:r>
              <a:rPr lang="en-US" smtClean="0"/>
              <a:t>HACI LÜTFİYE ŞİRECİ REHBERLİK VE ARAŞTIRMA MERKEZİ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914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872BCDE-0C46-4E6D-97AC-5FDB61F8498D}" type="datetime1">
              <a:rPr lang="en-US" smtClean="0"/>
              <a:t>2/23/2021</a:t>
            </a:fld>
            <a:endParaRPr lang="en-US" dirty="0"/>
          </a:p>
        </p:txBody>
      </p:sp>
      <p:sp>
        <p:nvSpPr>
          <p:cNvPr id="6" name="Footer Placeholder 5"/>
          <p:cNvSpPr>
            <a:spLocks noGrp="1"/>
          </p:cNvSpPr>
          <p:nvPr>
            <p:ph type="ftr" sz="quarter" idx="11"/>
          </p:nvPr>
        </p:nvSpPr>
        <p:spPr/>
        <p:txBody>
          <a:bodyPr/>
          <a:lstStyle/>
          <a:p>
            <a:r>
              <a:rPr lang="en-US" smtClean="0"/>
              <a:t>HACI LÜTFİYE ŞİRECİ REHBERLİK VE ARAŞTIRMA MERKEZİ</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4389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AEF715B-AD30-417E-A871-89AD04C9826E}" type="datetime1">
              <a:rPr lang="en-US" smtClean="0"/>
              <a:t>2/23/2021</a:t>
            </a:fld>
            <a:endParaRPr lang="en-US" dirty="0"/>
          </a:p>
        </p:txBody>
      </p:sp>
      <p:sp>
        <p:nvSpPr>
          <p:cNvPr id="8" name="Footer Placeholder 7"/>
          <p:cNvSpPr>
            <a:spLocks noGrp="1"/>
          </p:cNvSpPr>
          <p:nvPr>
            <p:ph type="ftr" sz="quarter" idx="11"/>
          </p:nvPr>
        </p:nvSpPr>
        <p:spPr/>
        <p:txBody>
          <a:bodyPr/>
          <a:lstStyle/>
          <a:p>
            <a:r>
              <a:rPr lang="en-US" smtClean="0"/>
              <a:t>HACI LÜTFİYE ŞİRECİ REHBERLİK VE ARAŞTIRMA MERKEZİ</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0573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CF4505C-E82E-44E7-AEE3-39772936D5C0}" type="datetime1">
              <a:rPr lang="en-US" smtClean="0"/>
              <a:t>2/23/2021</a:t>
            </a:fld>
            <a:endParaRPr lang="en-US" dirty="0"/>
          </a:p>
        </p:txBody>
      </p:sp>
      <p:sp>
        <p:nvSpPr>
          <p:cNvPr id="4" name="Footer Placeholder 3"/>
          <p:cNvSpPr>
            <a:spLocks noGrp="1"/>
          </p:cNvSpPr>
          <p:nvPr>
            <p:ph type="ftr" sz="quarter" idx="11"/>
          </p:nvPr>
        </p:nvSpPr>
        <p:spPr/>
        <p:txBody>
          <a:bodyPr/>
          <a:lstStyle/>
          <a:p>
            <a:r>
              <a:rPr lang="en-US" smtClean="0"/>
              <a:t>HACI LÜTFİYE ŞİRECİ REHBERLİK VE ARAŞTIRMA MERKEZİ</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2732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7DCFEF4-96CD-44C6-835B-311136003172}" type="datetime1">
              <a:rPr lang="en-US" smtClean="0"/>
              <a:t>2/23/2021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HACI LÜTFİYE ŞİRECİ REHBERLİK VE ARAŞTIRMA MERKEZİ</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1800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F67646D-5CBF-468D-A79D-25B8EA24AC0C}" type="datetime1">
              <a:rPr lang="en-US" smtClean="0"/>
              <a:t>2/23/2021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HACI LÜTFİYE ŞİRECİ REHBERLİK VE ARAŞTIRMA MERKEZİ</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6649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AFA0F81-F21A-4990-A51A-260D34D611EA}" type="datetime1">
              <a:rPr lang="en-US" smtClean="0"/>
              <a:t>2/23/2021</a:t>
            </a:fld>
            <a:endParaRPr lang="en-US" dirty="0"/>
          </a:p>
        </p:txBody>
      </p:sp>
      <p:sp>
        <p:nvSpPr>
          <p:cNvPr id="6" name="Footer Placeholder 5"/>
          <p:cNvSpPr>
            <a:spLocks noGrp="1"/>
          </p:cNvSpPr>
          <p:nvPr>
            <p:ph type="ftr" sz="quarter" idx="11"/>
          </p:nvPr>
        </p:nvSpPr>
        <p:spPr/>
        <p:txBody>
          <a:bodyPr/>
          <a:lstStyle/>
          <a:p>
            <a:r>
              <a:rPr lang="en-US" smtClean="0"/>
              <a:t>HACI LÜTFİYE ŞİRECİ REHBERLİK VE ARAŞTIRMA MERKEZİ</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6746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92A966D-6B9B-455A-9284-ADAA4E0148A3}" type="datetime1">
              <a:rPr lang="en-US" smtClean="0"/>
              <a:t>2/23/2021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HACI LÜTFİYE ŞİRECİ REHBERLİK VE ARAŞTIRMA MERKEZİ</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82293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0.png"/><Relationship Id="rId7" Type="http://schemas.openxmlformats.org/officeDocument/2006/relationships/diagramData" Target="../diagrams/data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7.jpg"/><Relationship Id="rId11" Type="http://schemas.microsoft.com/office/2007/relationships/diagramDrawing" Target="../diagrams/drawing1.xml"/><Relationship Id="rId5" Type="http://schemas.openxmlformats.org/officeDocument/2006/relationships/image" Target="../media/image12.png"/><Relationship Id="rId10" Type="http://schemas.openxmlformats.org/officeDocument/2006/relationships/diagramColors" Target="../diagrams/colors1.xml"/><Relationship Id="rId4" Type="http://schemas.openxmlformats.org/officeDocument/2006/relationships/image" Target="../media/image11.png"/><Relationship Id="rId9"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379735" y="2392202"/>
            <a:ext cx="8001000" cy="2971801"/>
          </a:xfrm>
        </p:spPr>
        <p:txBody>
          <a:bodyPr>
            <a:noAutofit/>
          </a:bodyPr>
          <a:lstStyle/>
          <a:p>
            <a:r>
              <a:rPr lang="tr-TR" sz="6600" b="1" dirty="0">
                <a:ln w="28575" cmpd="sng">
                  <a:solidFill>
                    <a:schemeClr val="bg1"/>
                  </a:solidFill>
                </a:ln>
                <a:solidFill>
                  <a:srgbClr val="C00000"/>
                </a:solidFill>
                <a:latin typeface="Calibri" panose="020F0502020204030204" pitchFamily="34" charset="0"/>
                <a:cs typeface="Calibri" panose="020F0502020204030204" pitchFamily="34" charset="0"/>
              </a:rPr>
              <a:t>VERİMLİ DERS </a:t>
            </a:r>
            <a:r>
              <a:rPr lang="tr-TR" sz="6600" b="1" dirty="0" smtClean="0">
                <a:ln w="28575" cmpd="sng">
                  <a:solidFill>
                    <a:schemeClr val="bg1"/>
                  </a:solidFill>
                </a:ln>
                <a:solidFill>
                  <a:srgbClr val="C00000"/>
                </a:solidFill>
                <a:latin typeface="Calibri" panose="020F0502020204030204" pitchFamily="34" charset="0"/>
                <a:cs typeface="Calibri" panose="020F0502020204030204" pitchFamily="34" charset="0"/>
              </a:rPr>
              <a:t>ÇALIŞMA</a:t>
            </a:r>
            <a:r>
              <a:rPr lang="tr-TR" sz="6600" b="1" dirty="0">
                <a:ln w="28575" cmpd="sng">
                  <a:solidFill>
                    <a:schemeClr val="bg1"/>
                  </a:solidFill>
                </a:ln>
                <a:solidFill>
                  <a:srgbClr val="C00000"/>
                </a:solidFill>
                <a:latin typeface="Calibri" panose="020F0502020204030204" pitchFamily="34" charset="0"/>
                <a:cs typeface="Calibri" panose="020F0502020204030204" pitchFamily="34" charset="0"/>
              </a:rPr>
              <a:t/>
            </a:r>
            <a:br>
              <a:rPr lang="tr-TR" sz="6600" b="1" dirty="0">
                <a:ln w="28575" cmpd="sng">
                  <a:solidFill>
                    <a:schemeClr val="bg1"/>
                  </a:solidFill>
                </a:ln>
                <a:solidFill>
                  <a:srgbClr val="C00000"/>
                </a:solidFill>
                <a:latin typeface="Calibri" panose="020F0502020204030204" pitchFamily="34" charset="0"/>
                <a:cs typeface="Calibri" panose="020F0502020204030204" pitchFamily="34" charset="0"/>
              </a:rPr>
            </a:br>
            <a:r>
              <a:rPr lang="tr-TR" sz="6600" b="1" dirty="0">
                <a:ln w="28575" cmpd="sng">
                  <a:solidFill>
                    <a:schemeClr val="bg1"/>
                  </a:solidFill>
                </a:ln>
                <a:solidFill>
                  <a:srgbClr val="C00000"/>
                </a:solidFill>
                <a:latin typeface="Calibri" panose="020F0502020204030204" pitchFamily="34" charset="0"/>
                <a:cs typeface="Calibri" panose="020F0502020204030204" pitchFamily="34" charset="0"/>
              </a:rPr>
              <a:t>YÖNTEM VE TEKNİKLERİ</a:t>
            </a:r>
            <a:br>
              <a:rPr lang="tr-TR" sz="6600" b="1" dirty="0">
                <a:ln w="28575" cmpd="sng">
                  <a:solidFill>
                    <a:schemeClr val="bg1"/>
                  </a:solidFill>
                </a:ln>
                <a:solidFill>
                  <a:srgbClr val="C00000"/>
                </a:solidFill>
                <a:latin typeface="Calibri" panose="020F0502020204030204" pitchFamily="34" charset="0"/>
                <a:cs typeface="Calibri" panose="020F0502020204030204" pitchFamily="34" charset="0"/>
              </a:rPr>
            </a:br>
            <a:endParaRPr lang="tr-TR" sz="6600" b="1" dirty="0">
              <a:ln w="28575" cmpd="sng">
                <a:solidFill>
                  <a:schemeClr val="bg1"/>
                </a:solidFill>
              </a:ln>
              <a:solidFill>
                <a:srgbClr val="C00000"/>
              </a:solidFill>
              <a:latin typeface="Calibri" panose="020F0502020204030204" pitchFamily="34" charset="0"/>
              <a:cs typeface="Calibri" panose="020F0502020204030204" pitchFamily="34" charset="0"/>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12434">
            <a:off x="2126653" y="4927823"/>
            <a:ext cx="1097334" cy="1097334"/>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70544">
            <a:off x="539663" y="3462930"/>
            <a:ext cx="882808" cy="830346"/>
          </a:xfrm>
          <a:prstGeom prst="rect">
            <a:avLst/>
          </a:prstGeom>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298095">
            <a:off x="1078736" y="4263885"/>
            <a:ext cx="1132738" cy="1439710"/>
          </a:xfrm>
          <a:prstGeom prst="rect">
            <a:avLst/>
          </a:prstGeom>
        </p:spPr>
      </p:pic>
      <p:pic>
        <p:nvPicPr>
          <p:cNvPr id="8" name="Resim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408713">
            <a:off x="404685" y="5279351"/>
            <a:ext cx="797681" cy="695227"/>
          </a:xfrm>
          <a:prstGeom prst="rect">
            <a:avLst/>
          </a:prstGeom>
        </p:spPr>
      </p:pic>
      <p:pic>
        <p:nvPicPr>
          <p:cNvPr id="9" name="Resim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541604">
            <a:off x="1540865" y="3248648"/>
            <a:ext cx="1398977" cy="1139438"/>
          </a:xfrm>
          <a:prstGeom prst="rect">
            <a:avLst/>
          </a:prstGeom>
        </p:spPr>
      </p:pic>
      <p:pic>
        <p:nvPicPr>
          <p:cNvPr id="3" name="Resim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52335" y="12630"/>
            <a:ext cx="1868621" cy="1868621"/>
          </a:xfrm>
          <a:prstGeom prst="rect">
            <a:avLst/>
          </a:prstGeom>
        </p:spPr>
      </p:pic>
      <p:sp>
        <p:nvSpPr>
          <p:cNvPr id="10" name="Metin kutusu 9"/>
          <p:cNvSpPr txBox="1"/>
          <p:nvPr/>
        </p:nvSpPr>
        <p:spPr>
          <a:xfrm>
            <a:off x="6937829" y="5904710"/>
            <a:ext cx="4644571" cy="369332"/>
          </a:xfrm>
          <a:prstGeom prst="rect">
            <a:avLst/>
          </a:prstGeom>
          <a:noFill/>
        </p:spPr>
        <p:txBody>
          <a:bodyPr wrap="square" rtlCol="0">
            <a:spAutoFit/>
          </a:bodyPr>
          <a:lstStyle/>
          <a:p>
            <a:r>
              <a:rPr lang="tr-TR" b="1" i="1" dirty="0" smtClean="0"/>
              <a:t>PSİKOLOJİK DANIŞMA VE REHBERLİK SERVİSİ</a:t>
            </a:r>
            <a:endParaRPr lang="tr-TR" b="1" i="1" dirty="0"/>
          </a:p>
        </p:txBody>
      </p:sp>
    </p:spTree>
    <p:extLst>
      <p:ext uri="{BB962C8B-B14F-4D97-AF65-F5344CB8AC3E}">
        <p14:creationId xmlns:p14="http://schemas.microsoft.com/office/powerpoint/2010/main" val="2839944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58155" y="1736477"/>
            <a:ext cx="9465575" cy="4291944"/>
          </a:xfrm>
        </p:spPr>
        <p:txBody>
          <a:bodyPr>
            <a:noAutofit/>
          </a:bodyPr>
          <a:lstStyle/>
          <a:p>
            <a:r>
              <a:rPr lang="tr-TR" sz="2800" b="1" cap="none" dirty="0">
                <a:ln w="3175" cmpd="sng">
                  <a:solidFill>
                    <a:sysClr val="windowText" lastClr="000000"/>
                  </a:solidFill>
                </a:ln>
              </a:rPr>
              <a:t>Not tutmak derse aktif katılımı sağlar</a:t>
            </a:r>
            <a:r>
              <a:rPr lang="tr-TR" sz="2800" b="1" cap="none" dirty="0" smtClean="0">
                <a:ln w="3175" cmpd="sng">
                  <a:solidFill>
                    <a:sysClr val="windowText" lastClr="000000"/>
                  </a:solidFill>
                </a:ln>
              </a:rPr>
              <a:t>.</a:t>
            </a:r>
            <a:br>
              <a:rPr lang="tr-TR" sz="2800" b="1" cap="none" dirty="0" smtClean="0">
                <a:ln w="3175" cmpd="sng">
                  <a:solidFill>
                    <a:sysClr val="windowText" lastClr="000000"/>
                  </a:solidFill>
                </a:ln>
              </a:rPr>
            </a:br>
            <a:r>
              <a:rPr lang="tr-TR" sz="2800" b="1" cap="none" dirty="0">
                <a:ln w="3175" cmpd="sng">
                  <a:solidFill>
                    <a:sysClr val="windowText" lastClr="000000"/>
                  </a:solidFill>
                </a:ln>
              </a:rPr>
              <a:t/>
            </a:r>
            <a:br>
              <a:rPr lang="tr-TR" sz="2800" b="1" cap="none" dirty="0">
                <a:ln w="3175" cmpd="sng">
                  <a:solidFill>
                    <a:sysClr val="windowText" lastClr="000000"/>
                  </a:solidFill>
                </a:ln>
              </a:rPr>
            </a:br>
            <a:r>
              <a:rPr lang="tr-TR" sz="2800" b="1" cap="none" dirty="0" smtClean="0">
                <a:ln w="3175" cmpd="sng">
                  <a:solidFill>
                    <a:sysClr val="windowText" lastClr="000000"/>
                  </a:solidFill>
                </a:ln>
              </a:rPr>
              <a:t>Not </a:t>
            </a:r>
            <a:r>
              <a:rPr lang="tr-TR" sz="2800" b="1" cap="none" dirty="0">
                <a:ln w="3175" cmpd="sng">
                  <a:solidFill>
                    <a:sysClr val="windowText" lastClr="000000"/>
                  </a:solidFill>
                </a:ln>
              </a:rPr>
              <a:t>tutarken göz, kulak, el birlikte çalışır.</a:t>
            </a:r>
            <a:br>
              <a:rPr lang="tr-TR" sz="2800" b="1" cap="none" dirty="0">
                <a:ln w="3175" cmpd="sng">
                  <a:solidFill>
                    <a:sysClr val="windowText" lastClr="000000"/>
                  </a:solidFill>
                </a:ln>
              </a:rPr>
            </a:br>
            <a:r>
              <a:rPr lang="tr-TR" sz="2800" b="1" cap="none" dirty="0">
                <a:ln w="3175" cmpd="sng">
                  <a:solidFill>
                    <a:sysClr val="windowText" lastClr="000000"/>
                  </a:solidFill>
                </a:ln>
              </a:rPr>
              <a:t>Bu da daha iyi anlamanızı sağlar</a:t>
            </a:r>
            <a:r>
              <a:rPr lang="tr-TR" sz="2800" b="1" cap="none" dirty="0" smtClean="0">
                <a:ln w="3175" cmpd="sng">
                  <a:solidFill>
                    <a:sysClr val="windowText" lastClr="000000"/>
                  </a:solidFill>
                </a:ln>
              </a:rPr>
              <a:t>.</a:t>
            </a:r>
            <a:br>
              <a:rPr lang="tr-TR" sz="2800" b="1" cap="none" dirty="0" smtClean="0">
                <a:ln w="3175" cmpd="sng">
                  <a:solidFill>
                    <a:sysClr val="windowText" lastClr="000000"/>
                  </a:solidFill>
                </a:ln>
              </a:rPr>
            </a:br>
            <a:r>
              <a:rPr lang="tr-TR" sz="2800" b="1" cap="none" dirty="0">
                <a:ln w="3175" cmpd="sng">
                  <a:solidFill>
                    <a:sysClr val="windowText" lastClr="000000"/>
                  </a:solidFill>
                </a:ln>
              </a:rPr>
              <a:t/>
            </a:r>
            <a:br>
              <a:rPr lang="tr-TR" sz="2800" b="1" cap="none" dirty="0">
                <a:ln w="3175" cmpd="sng">
                  <a:solidFill>
                    <a:sysClr val="windowText" lastClr="000000"/>
                  </a:solidFill>
                </a:ln>
              </a:rPr>
            </a:br>
            <a:r>
              <a:rPr lang="tr-TR" sz="2800" b="1" cap="none" dirty="0">
                <a:ln w="3175" cmpd="sng">
                  <a:solidFill>
                    <a:sysClr val="windowText" lastClr="000000"/>
                  </a:solidFill>
                </a:ln>
              </a:rPr>
              <a:t>Not tutmak ve tutulan bu notları temize çekmek, zihne iyice yerleşmesini sağlar</a:t>
            </a:r>
            <a:r>
              <a:rPr lang="tr-TR" sz="2800" b="1" cap="none" dirty="0" smtClean="0">
                <a:ln w="3175" cmpd="sng">
                  <a:solidFill>
                    <a:sysClr val="windowText" lastClr="000000"/>
                  </a:solidFill>
                </a:ln>
              </a:rPr>
              <a:t>.</a:t>
            </a:r>
            <a:br>
              <a:rPr lang="tr-TR" sz="2800" b="1" cap="none" dirty="0" smtClean="0">
                <a:ln w="3175" cmpd="sng">
                  <a:solidFill>
                    <a:sysClr val="windowText" lastClr="000000"/>
                  </a:solidFill>
                </a:ln>
              </a:rPr>
            </a:br>
            <a:r>
              <a:rPr lang="tr-TR" sz="2800" b="1" cap="none" dirty="0">
                <a:ln w="3175" cmpd="sng">
                  <a:solidFill>
                    <a:sysClr val="windowText" lastClr="000000"/>
                  </a:solidFill>
                </a:ln>
              </a:rPr>
              <a:t/>
            </a:r>
            <a:br>
              <a:rPr lang="tr-TR" sz="2800" b="1" cap="none" dirty="0">
                <a:ln w="3175" cmpd="sng">
                  <a:solidFill>
                    <a:sysClr val="windowText" lastClr="000000"/>
                  </a:solidFill>
                </a:ln>
              </a:rPr>
            </a:br>
            <a:r>
              <a:rPr lang="tr-TR" sz="2800" b="1" cap="none" dirty="0">
                <a:ln w="3175" cmpd="sng">
                  <a:solidFill>
                    <a:sysClr val="windowText" lastClr="000000"/>
                  </a:solidFill>
                </a:ln>
              </a:rPr>
              <a:t>Yeniden yazma, zaman kaybı değildir; konunun anlaşılmayan </a:t>
            </a:r>
            <a:r>
              <a:rPr lang="tr-TR" sz="2800" b="1" cap="none" dirty="0" smtClean="0">
                <a:ln w="3175" cmpd="sng">
                  <a:solidFill>
                    <a:sysClr val="windowText" lastClr="000000"/>
                  </a:solidFill>
                </a:ln>
              </a:rPr>
              <a:t>yönlerin </a:t>
            </a:r>
            <a:r>
              <a:rPr lang="tr-TR" sz="2800" b="1" cap="none" dirty="0">
                <a:ln w="3175" cmpd="sng">
                  <a:solidFill>
                    <a:sysClr val="windowText" lastClr="000000"/>
                  </a:solidFill>
                </a:ln>
              </a:rPr>
              <a:t>ortaya çıkarır. </a:t>
            </a:r>
          </a:p>
        </p:txBody>
      </p:sp>
      <p:sp>
        <p:nvSpPr>
          <p:cNvPr id="5" name="Unvan 1"/>
          <p:cNvSpPr txBox="1">
            <a:spLocks/>
          </p:cNvSpPr>
          <p:nvPr/>
        </p:nvSpPr>
        <p:spPr>
          <a:xfrm>
            <a:off x="207025" y="517477"/>
            <a:ext cx="11841713" cy="1200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4800" b="1" dirty="0" smtClean="0">
                <a:ln w="3175" cmpd="sng">
                  <a:solidFill>
                    <a:schemeClr val="bg1"/>
                  </a:solidFill>
                </a:ln>
                <a:solidFill>
                  <a:srgbClr val="C00000"/>
                </a:solidFill>
              </a:rPr>
              <a:t>NOT TUTMAK</a:t>
            </a:r>
            <a:endParaRPr lang="tr-TR" sz="4800" b="1" dirty="0">
              <a:ln w="3175" cmpd="sng">
                <a:solidFill>
                  <a:schemeClr val="bg1"/>
                </a:solidFill>
              </a:ln>
              <a:solidFill>
                <a:srgbClr val="C00000"/>
              </a:solidFill>
            </a:endParaRPr>
          </a:p>
        </p:txBody>
      </p:sp>
      <p:pic>
        <p:nvPicPr>
          <p:cNvPr id="6" name="Picture 2" descr="kalem defter png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3155" y="2177312"/>
            <a:ext cx="545000" cy="5302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Ä°lgili resim"/>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46894">
            <a:off x="1475549" y="2962996"/>
            <a:ext cx="555359" cy="5331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kalem defter png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580616">
            <a:off x="1575744" y="5367063"/>
            <a:ext cx="388272" cy="4301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Ä°lgili resi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366816">
            <a:off x="1549637" y="4266413"/>
            <a:ext cx="472038" cy="473159"/>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1257" y="0"/>
            <a:ext cx="1770743" cy="1770743"/>
          </a:xfrm>
          <a:prstGeom prst="rect">
            <a:avLst/>
          </a:prstGeom>
        </p:spPr>
      </p:pic>
    </p:spTree>
    <p:extLst>
      <p:ext uri="{BB962C8B-B14F-4D97-AF65-F5344CB8AC3E}">
        <p14:creationId xmlns:p14="http://schemas.microsoft.com/office/powerpoint/2010/main" val="1107974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17"/>
          <p:cNvSpPr>
            <a:spLocks/>
          </p:cNvSpPr>
          <p:nvPr/>
        </p:nvSpPr>
        <p:spPr bwMode="auto">
          <a:xfrm>
            <a:off x="5799536" y="3127250"/>
            <a:ext cx="610791" cy="3914775"/>
          </a:xfrm>
          <a:custGeom>
            <a:avLst/>
            <a:gdLst>
              <a:gd name="T0" fmla="*/ 513 w 513"/>
              <a:gd name="T1" fmla="*/ 273 h 3288"/>
              <a:gd name="T2" fmla="*/ 258 w 513"/>
              <a:gd name="T3" fmla="*/ 0 h 3288"/>
              <a:gd name="T4" fmla="*/ 0 w 513"/>
              <a:gd name="T5" fmla="*/ 273 h 3288"/>
              <a:gd name="T6" fmla="*/ 157 w 513"/>
              <a:gd name="T7" fmla="*/ 273 h 3288"/>
              <a:gd name="T8" fmla="*/ 157 w 513"/>
              <a:gd name="T9" fmla="*/ 3288 h 3288"/>
              <a:gd name="T10" fmla="*/ 359 w 513"/>
              <a:gd name="T11" fmla="*/ 3288 h 3288"/>
              <a:gd name="T12" fmla="*/ 359 w 513"/>
              <a:gd name="T13" fmla="*/ 273 h 3288"/>
              <a:gd name="T14" fmla="*/ 513 w 513"/>
              <a:gd name="T15" fmla="*/ 273 h 3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3288">
                <a:moveTo>
                  <a:pt x="513" y="273"/>
                </a:moveTo>
                <a:lnTo>
                  <a:pt x="258" y="0"/>
                </a:lnTo>
                <a:lnTo>
                  <a:pt x="0" y="273"/>
                </a:lnTo>
                <a:lnTo>
                  <a:pt x="157" y="273"/>
                </a:lnTo>
                <a:lnTo>
                  <a:pt x="157" y="3288"/>
                </a:lnTo>
                <a:lnTo>
                  <a:pt x="359" y="3288"/>
                </a:lnTo>
                <a:lnTo>
                  <a:pt x="359" y="273"/>
                </a:lnTo>
                <a:lnTo>
                  <a:pt x="513" y="273"/>
                </a:lnTo>
                <a:close/>
              </a:path>
            </a:pathLst>
          </a:custGeom>
          <a:solidFill>
            <a:schemeClr val="accent1"/>
          </a:solidFill>
          <a:ln>
            <a:noFill/>
          </a:ln>
          <a:effectLst/>
        </p:spPr>
        <p:txBody>
          <a:bodyPr vert="horz" wrap="square" lIns="68580" tIns="34290" rIns="68580" bIns="34290" numCol="1" anchor="t" anchorCtr="0" compatLnSpc="1">
            <a:prstTxWarp prst="textNoShape">
              <a:avLst/>
            </a:prstTxWarp>
          </a:bodyPr>
          <a:lstStyle/>
          <a:p>
            <a:endParaRPr lang="id-ID" sz="1350"/>
          </a:p>
        </p:txBody>
      </p:sp>
      <p:sp>
        <p:nvSpPr>
          <p:cNvPr id="50" name="Freeform 14"/>
          <p:cNvSpPr>
            <a:spLocks/>
          </p:cNvSpPr>
          <p:nvPr/>
        </p:nvSpPr>
        <p:spPr bwMode="auto">
          <a:xfrm>
            <a:off x="3867779" y="3702859"/>
            <a:ext cx="2114550" cy="3215879"/>
          </a:xfrm>
          <a:custGeom>
            <a:avLst/>
            <a:gdLst>
              <a:gd name="T0" fmla="*/ 91 w 599"/>
              <a:gd name="T1" fmla="*/ 0 h 911"/>
              <a:gd name="T2" fmla="*/ 0 w 599"/>
              <a:gd name="T3" fmla="*/ 92 h 911"/>
              <a:gd name="T4" fmla="*/ 91 w 599"/>
              <a:gd name="T5" fmla="*/ 183 h 911"/>
              <a:gd name="T6" fmla="*/ 91 w 599"/>
              <a:gd name="T7" fmla="*/ 124 h 911"/>
              <a:gd name="T8" fmla="*/ 113 w 599"/>
              <a:gd name="T9" fmla="*/ 124 h 911"/>
              <a:gd name="T10" fmla="*/ 345 w 599"/>
              <a:gd name="T11" fmla="*/ 173 h 911"/>
              <a:gd name="T12" fmla="*/ 445 w 599"/>
              <a:gd name="T13" fmla="*/ 254 h 911"/>
              <a:gd name="T14" fmla="*/ 516 w 599"/>
              <a:gd name="T15" fmla="*/ 401 h 911"/>
              <a:gd name="T16" fmla="*/ 530 w 599"/>
              <a:gd name="T17" fmla="*/ 515 h 911"/>
              <a:gd name="T18" fmla="*/ 529 w 599"/>
              <a:gd name="T19" fmla="*/ 911 h 911"/>
              <a:gd name="T20" fmla="*/ 597 w 599"/>
              <a:gd name="T21" fmla="*/ 911 h 911"/>
              <a:gd name="T22" fmla="*/ 598 w 599"/>
              <a:gd name="T23" fmla="*/ 594 h 911"/>
              <a:gd name="T24" fmla="*/ 586 w 599"/>
              <a:gd name="T25" fmla="*/ 402 h 911"/>
              <a:gd name="T26" fmla="*/ 547 w 599"/>
              <a:gd name="T27" fmla="*/ 288 h 911"/>
              <a:gd name="T28" fmla="*/ 401 w 599"/>
              <a:gd name="T29" fmla="*/ 127 h 911"/>
              <a:gd name="T30" fmla="*/ 113 w 599"/>
              <a:gd name="T31" fmla="*/ 55 h 911"/>
              <a:gd name="T32" fmla="*/ 91 w 599"/>
              <a:gd name="T33" fmla="*/ 56 h 911"/>
              <a:gd name="T34" fmla="*/ 91 w 599"/>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9" h="911">
                <a:moveTo>
                  <a:pt x="91" y="0"/>
                </a:moveTo>
                <a:cubicBezTo>
                  <a:pt x="0" y="92"/>
                  <a:pt x="0" y="92"/>
                  <a:pt x="0" y="92"/>
                </a:cubicBezTo>
                <a:cubicBezTo>
                  <a:pt x="91" y="183"/>
                  <a:pt x="91" y="183"/>
                  <a:pt x="91" y="183"/>
                </a:cubicBezTo>
                <a:cubicBezTo>
                  <a:pt x="91" y="124"/>
                  <a:pt x="91" y="124"/>
                  <a:pt x="91" y="124"/>
                </a:cubicBezTo>
                <a:cubicBezTo>
                  <a:pt x="98" y="124"/>
                  <a:pt x="105" y="124"/>
                  <a:pt x="113" y="124"/>
                </a:cubicBezTo>
                <a:cubicBezTo>
                  <a:pt x="214" y="124"/>
                  <a:pt x="289" y="143"/>
                  <a:pt x="345" y="173"/>
                </a:cubicBezTo>
                <a:cubicBezTo>
                  <a:pt x="387" y="195"/>
                  <a:pt x="420" y="223"/>
                  <a:pt x="445" y="254"/>
                </a:cubicBezTo>
                <a:cubicBezTo>
                  <a:pt x="482" y="300"/>
                  <a:pt x="504" y="353"/>
                  <a:pt x="516" y="401"/>
                </a:cubicBezTo>
                <a:cubicBezTo>
                  <a:pt x="528" y="448"/>
                  <a:pt x="530" y="478"/>
                  <a:pt x="530" y="515"/>
                </a:cubicBezTo>
                <a:cubicBezTo>
                  <a:pt x="530" y="565"/>
                  <a:pt x="529" y="911"/>
                  <a:pt x="529" y="911"/>
                </a:cubicBezTo>
                <a:cubicBezTo>
                  <a:pt x="597" y="911"/>
                  <a:pt x="597" y="911"/>
                  <a:pt x="597" y="911"/>
                </a:cubicBezTo>
                <a:cubicBezTo>
                  <a:pt x="597" y="911"/>
                  <a:pt x="598" y="607"/>
                  <a:pt x="598" y="594"/>
                </a:cubicBezTo>
                <a:cubicBezTo>
                  <a:pt x="599" y="465"/>
                  <a:pt x="592" y="426"/>
                  <a:pt x="586" y="402"/>
                </a:cubicBezTo>
                <a:cubicBezTo>
                  <a:pt x="578" y="367"/>
                  <a:pt x="566" y="328"/>
                  <a:pt x="547" y="288"/>
                </a:cubicBezTo>
                <a:cubicBezTo>
                  <a:pt x="518" y="229"/>
                  <a:pt x="472" y="170"/>
                  <a:pt x="401" y="127"/>
                </a:cubicBezTo>
                <a:cubicBezTo>
                  <a:pt x="330" y="83"/>
                  <a:pt x="236" y="55"/>
                  <a:pt x="113" y="55"/>
                </a:cubicBezTo>
                <a:cubicBezTo>
                  <a:pt x="105" y="55"/>
                  <a:pt x="98" y="56"/>
                  <a:pt x="91" y="56"/>
                </a:cubicBezTo>
                <a:lnTo>
                  <a:pt x="91" y="0"/>
                </a:lnTo>
                <a:close/>
              </a:path>
            </a:pathLst>
          </a:custGeom>
          <a:solidFill>
            <a:schemeClr val="accent3"/>
          </a:solidFill>
          <a:ln>
            <a:noFill/>
          </a:ln>
          <a:effectLst/>
        </p:spPr>
        <p:txBody>
          <a:bodyPr vert="horz" wrap="square" lIns="68580" tIns="34290" rIns="68580" bIns="34290" numCol="1" anchor="t" anchorCtr="0" compatLnSpc="1">
            <a:prstTxWarp prst="textNoShape">
              <a:avLst/>
            </a:prstTxWarp>
          </a:bodyPr>
          <a:lstStyle/>
          <a:p>
            <a:endParaRPr lang="id-ID" sz="1350"/>
          </a:p>
        </p:txBody>
      </p:sp>
      <p:sp>
        <p:nvSpPr>
          <p:cNvPr id="51" name="Freeform 16"/>
          <p:cNvSpPr>
            <a:spLocks/>
          </p:cNvSpPr>
          <p:nvPr/>
        </p:nvSpPr>
        <p:spPr bwMode="auto">
          <a:xfrm>
            <a:off x="6231665" y="3702859"/>
            <a:ext cx="2118122" cy="3215879"/>
          </a:xfrm>
          <a:custGeom>
            <a:avLst/>
            <a:gdLst>
              <a:gd name="T0" fmla="*/ 508 w 600"/>
              <a:gd name="T1" fmla="*/ 0 h 911"/>
              <a:gd name="T2" fmla="*/ 600 w 600"/>
              <a:gd name="T3" fmla="*/ 92 h 911"/>
              <a:gd name="T4" fmla="*/ 508 w 600"/>
              <a:gd name="T5" fmla="*/ 183 h 911"/>
              <a:gd name="T6" fmla="*/ 508 w 600"/>
              <a:gd name="T7" fmla="*/ 124 h 911"/>
              <a:gd name="T8" fmla="*/ 487 w 600"/>
              <a:gd name="T9" fmla="*/ 124 h 911"/>
              <a:gd name="T10" fmla="*/ 254 w 600"/>
              <a:gd name="T11" fmla="*/ 173 h 911"/>
              <a:gd name="T12" fmla="*/ 154 w 600"/>
              <a:gd name="T13" fmla="*/ 254 h 911"/>
              <a:gd name="T14" fmla="*/ 83 w 600"/>
              <a:gd name="T15" fmla="*/ 401 h 911"/>
              <a:gd name="T16" fmla="*/ 69 w 600"/>
              <a:gd name="T17" fmla="*/ 515 h 911"/>
              <a:gd name="T18" fmla="*/ 70 w 600"/>
              <a:gd name="T19" fmla="*/ 911 h 911"/>
              <a:gd name="T20" fmla="*/ 2 w 600"/>
              <a:gd name="T21" fmla="*/ 911 h 911"/>
              <a:gd name="T22" fmla="*/ 1 w 600"/>
              <a:gd name="T23" fmla="*/ 594 h 911"/>
              <a:gd name="T24" fmla="*/ 13 w 600"/>
              <a:gd name="T25" fmla="*/ 402 h 911"/>
              <a:gd name="T26" fmla="*/ 52 w 600"/>
              <a:gd name="T27" fmla="*/ 288 h 911"/>
              <a:gd name="T28" fmla="*/ 198 w 600"/>
              <a:gd name="T29" fmla="*/ 127 h 911"/>
              <a:gd name="T30" fmla="*/ 487 w 600"/>
              <a:gd name="T31" fmla="*/ 55 h 911"/>
              <a:gd name="T32" fmla="*/ 508 w 600"/>
              <a:gd name="T33" fmla="*/ 56 h 911"/>
              <a:gd name="T34" fmla="*/ 508 w 600"/>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0" h="911">
                <a:moveTo>
                  <a:pt x="508" y="0"/>
                </a:moveTo>
                <a:cubicBezTo>
                  <a:pt x="600" y="92"/>
                  <a:pt x="600" y="92"/>
                  <a:pt x="600" y="92"/>
                </a:cubicBezTo>
                <a:cubicBezTo>
                  <a:pt x="508" y="183"/>
                  <a:pt x="508" y="183"/>
                  <a:pt x="508" y="183"/>
                </a:cubicBezTo>
                <a:cubicBezTo>
                  <a:pt x="508" y="124"/>
                  <a:pt x="508" y="124"/>
                  <a:pt x="508" y="124"/>
                </a:cubicBezTo>
                <a:cubicBezTo>
                  <a:pt x="501" y="124"/>
                  <a:pt x="494" y="124"/>
                  <a:pt x="487" y="124"/>
                </a:cubicBezTo>
                <a:cubicBezTo>
                  <a:pt x="386" y="124"/>
                  <a:pt x="311" y="143"/>
                  <a:pt x="254" y="173"/>
                </a:cubicBezTo>
                <a:cubicBezTo>
                  <a:pt x="212" y="195"/>
                  <a:pt x="179" y="223"/>
                  <a:pt x="154" y="254"/>
                </a:cubicBezTo>
                <a:cubicBezTo>
                  <a:pt x="117" y="300"/>
                  <a:pt x="95" y="353"/>
                  <a:pt x="83" y="401"/>
                </a:cubicBezTo>
                <a:cubicBezTo>
                  <a:pt x="72" y="448"/>
                  <a:pt x="70" y="478"/>
                  <a:pt x="69" y="515"/>
                </a:cubicBezTo>
                <a:cubicBezTo>
                  <a:pt x="69" y="565"/>
                  <a:pt x="70" y="911"/>
                  <a:pt x="70" y="911"/>
                </a:cubicBezTo>
                <a:cubicBezTo>
                  <a:pt x="2" y="911"/>
                  <a:pt x="2" y="911"/>
                  <a:pt x="2" y="911"/>
                </a:cubicBezTo>
                <a:cubicBezTo>
                  <a:pt x="2" y="911"/>
                  <a:pt x="1" y="607"/>
                  <a:pt x="1" y="594"/>
                </a:cubicBezTo>
                <a:cubicBezTo>
                  <a:pt x="0" y="465"/>
                  <a:pt x="8" y="426"/>
                  <a:pt x="13" y="402"/>
                </a:cubicBezTo>
                <a:cubicBezTo>
                  <a:pt x="21" y="367"/>
                  <a:pt x="33" y="328"/>
                  <a:pt x="52" y="288"/>
                </a:cubicBezTo>
                <a:cubicBezTo>
                  <a:pt x="81" y="229"/>
                  <a:pt x="127" y="170"/>
                  <a:pt x="198" y="127"/>
                </a:cubicBezTo>
                <a:cubicBezTo>
                  <a:pt x="269" y="83"/>
                  <a:pt x="363" y="55"/>
                  <a:pt x="487" y="55"/>
                </a:cubicBezTo>
                <a:cubicBezTo>
                  <a:pt x="494" y="55"/>
                  <a:pt x="501" y="56"/>
                  <a:pt x="508" y="56"/>
                </a:cubicBezTo>
                <a:lnTo>
                  <a:pt x="508" y="0"/>
                </a:lnTo>
                <a:close/>
              </a:path>
            </a:pathLst>
          </a:custGeom>
          <a:solidFill>
            <a:schemeClr val="accent2"/>
          </a:solidFill>
          <a:ln>
            <a:noFill/>
          </a:ln>
          <a:effectLst/>
        </p:spPr>
        <p:txBody>
          <a:bodyPr vert="horz" wrap="square" lIns="68580" tIns="34290" rIns="68580" bIns="34290" numCol="1" anchor="t" anchorCtr="0" compatLnSpc="1">
            <a:prstTxWarp prst="textNoShape">
              <a:avLst/>
            </a:prstTxWarp>
          </a:bodyPr>
          <a:lstStyle/>
          <a:p>
            <a:endParaRPr lang="id-ID" sz="1350"/>
          </a:p>
        </p:txBody>
      </p:sp>
      <p:sp>
        <p:nvSpPr>
          <p:cNvPr id="52" name="Freeform 13"/>
          <p:cNvSpPr>
            <a:spLocks/>
          </p:cNvSpPr>
          <p:nvPr/>
        </p:nvSpPr>
        <p:spPr bwMode="auto">
          <a:xfrm>
            <a:off x="4584084" y="5185186"/>
            <a:ext cx="1158479" cy="1733550"/>
          </a:xfrm>
          <a:custGeom>
            <a:avLst/>
            <a:gdLst>
              <a:gd name="T0" fmla="*/ 0 w 328"/>
              <a:gd name="T1" fmla="*/ 91 h 491"/>
              <a:gd name="T2" fmla="*/ 92 w 328"/>
              <a:gd name="T3" fmla="*/ 183 h 491"/>
              <a:gd name="T4" fmla="*/ 92 w 328"/>
              <a:gd name="T5" fmla="*/ 128 h 491"/>
              <a:gd name="T6" fmla="*/ 209 w 328"/>
              <a:gd name="T7" fmla="*/ 128 h 491"/>
              <a:gd name="T8" fmla="*/ 245 w 328"/>
              <a:gd name="T9" fmla="*/ 143 h 491"/>
              <a:gd name="T10" fmla="*/ 260 w 328"/>
              <a:gd name="T11" fmla="*/ 179 h 491"/>
              <a:gd name="T12" fmla="*/ 260 w 328"/>
              <a:gd name="T13" fmla="*/ 491 h 491"/>
              <a:gd name="T14" fmla="*/ 328 w 328"/>
              <a:gd name="T15" fmla="*/ 491 h 491"/>
              <a:gd name="T16" fmla="*/ 328 w 328"/>
              <a:gd name="T17" fmla="*/ 179 h 491"/>
              <a:gd name="T18" fmla="*/ 293 w 328"/>
              <a:gd name="T19" fmla="*/ 95 h 491"/>
              <a:gd name="T20" fmla="*/ 209 w 328"/>
              <a:gd name="T21" fmla="*/ 60 h 491"/>
              <a:gd name="T22" fmla="*/ 92 w 328"/>
              <a:gd name="T23" fmla="*/ 60 h 491"/>
              <a:gd name="T24" fmla="*/ 92 w 328"/>
              <a:gd name="T25" fmla="*/ 0 h 491"/>
              <a:gd name="T26" fmla="*/ 0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0" y="91"/>
                </a:moveTo>
                <a:cubicBezTo>
                  <a:pt x="92" y="183"/>
                  <a:pt x="92" y="183"/>
                  <a:pt x="92" y="183"/>
                </a:cubicBezTo>
                <a:cubicBezTo>
                  <a:pt x="92" y="128"/>
                  <a:pt x="92" y="128"/>
                  <a:pt x="92" y="128"/>
                </a:cubicBezTo>
                <a:cubicBezTo>
                  <a:pt x="209" y="128"/>
                  <a:pt x="209" y="128"/>
                  <a:pt x="209" y="128"/>
                </a:cubicBezTo>
                <a:cubicBezTo>
                  <a:pt x="223" y="128"/>
                  <a:pt x="236" y="134"/>
                  <a:pt x="245" y="143"/>
                </a:cubicBezTo>
                <a:cubicBezTo>
                  <a:pt x="254" y="152"/>
                  <a:pt x="260" y="165"/>
                  <a:pt x="260" y="179"/>
                </a:cubicBezTo>
                <a:cubicBezTo>
                  <a:pt x="260" y="491"/>
                  <a:pt x="260" y="491"/>
                  <a:pt x="260" y="491"/>
                </a:cubicBezTo>
                <a:cubicBezTo>
                  <a:pt x="328" y="491"/>
                  <a:pt x="328" y="491"/>
                  <a:pt x="328" y="491"/>
                </a:cubicBezTo>
                <a:cubicBezTo>
                  <a:pt x="328" y="179"/>
                  <a:pt x="328" y="179"/>
                  <a:pt x="328" y="179"/>
                </a:cubicBezTo>
                <a:cubicBezTo>
                  <a:pt x="328" y="146"/>
                  <a:pt x="315" y="116"/>
                  <a:pt x="293" y="95"/>
                </a:cubicBezTo>
                <a:cubicBezTo>
                  <a:pt x="272" y="73"/>
                  <a:pt x="242" y="60"/>
                  <a:pt x="209" y="60"/>
                </a:cubicBezTo>
                <a:cubicBezTo>
                  <a:pt x="92" y="60"/>
                  <a:pt x="92" y="60"/>
                  <a:pt x="92" y="60"/>
                </a:cubicBezTo>
                <a:cubicBezTo>
                  <a:pt x="92" y="0"/>
                  <a:pt x="92" y="0"/>
                  <a:pt x="92" y="0"/>
                </a:cubicBezTo>
                <a:lnTo>
                  <a:pt x="0" y="91"/>
                </a:lnTo>
                <a:close/>
              </a:path>
            </a:pathLst>
          </a:custGeom>
          <a:solidFill>
            <a:schemeClr val="accent5"/>
          </a:solidFill>
          <a:ln>
            <a:noFill/>
          </a:ln>
          <a:effectLst/>
        </p:spPr>
        <p:txBody>
          <a:bodyPr vert="horz" wrap="square" lIns="68580" tIns="34290" rIns="68580" bIns="34290" numCol="1" anchor="t" anchorCtr="0" compatLnSpc="1">
            <a:prstTxWarp prst="textNoShape">
              <a:avLst/>
            </a:prstTxWarp>
          </a:bodyPr>
          <a:lstStyle/>
          <a:p>
            <a:endParaRPr lang="id-ID" sz="1350"/>
          </a:p>
        </p:txBody>
      </p:sp>
      <p:sp>
        <p:nvSpPr>
          <p:cNvPr id="53" name="Freeform 15"/>
          <p:cNvSpPr>
            <a:spLocks/>
          </p:cNvSpPr>
          <p:nvPr/>
        </p:nvSpPr>
        <p:spPr bwMode="auto">
          <a:xfrm>
            <a:off x="6477194" y="5185186"/>
            <a:ext cx="1157288" cy="1733550"/>
          </a:xfrm>
          <a:custGeom>
            <a:avLst/>
            <a:gdLst>
              <a:gd name="T0" fmla="*/ 328 w 328"/>
              <a:gd name="T1" fmla="*/ 91 h 491"/>
              <a:gd name="T2" fmla="*/ 236 w 328"/>
              <a:gd name="T3" fmla="*/ 183 h 491"/>
              <a:gd name="T4" fmla="*/ 236 w 328"/>
              <a:gd name="T5" fmla="*/ 128 h 491"/>
              <a:gd name="T6" fmla="*/ 119 w 328"/>
              <a:gd name="T7" fmla="*/ 128 h 491"/>
              <a:gd name="T8" fmla="*/ 83 w 328"/>
              <a:gd name="T9" fmla="*/ 143 h 491"/>
              <a:gd name="T10" fmla="*/ 68 w 328"/>
              <a:gd name="T11" fmla="*/ 179 h 491"/>
              <a:gd name="T12" fmla="*/ 68 w 328"/>
              <a:gd name="T13" fmla="*/ 491 h 491"/>
              <a:gd name="T14" fmla="*/ 0 w 328"/>
              <a:gd name="T15" fmla="*/ 491 h 491"/>
              <a:gd name="T16" fmla="*/ 0 w 328"/>
              <a:gd name="T17" fmla="*/ 179 h 491"/>
              <a:gd name="T18" fmla="*/ 35 w 328"/>
              <a:gd name="T19" fmla="*/ 95 h 491"/>
              <a:gd name="T20" fmla="*/ 119 w 328"/>
              <a:gd name="T21" fmla="*/ 60 h 491"/>
              <a:gd name="T22" fmla="*/ 236 w 328"/>
              <a:gd name="T23" fmla="*/ 60 h 491"/>
              <a:gd name="T24" fmla="*/ 236 w 328"/>
              <a:gd name="T25" fmla="*/ 0 h 491"/>
              <a:gd name="T26" fmla="*/ 328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328" y="91"/>
                </a:moveTo>
                <a:cubicBezTo>
                  <a:pt x="236" y="183"/>
                  <a:pt x="236" y="183"/>
                  <a:pt x="236" y="183"/>
                </a:cubicBezTo>
                <a:cubicBezTo>
                  <a:pt x="236" y="128"/>
                  <a:pt x="236" y="128"/>
                  <a:pt x="236" y="128"/>
                </a:cubicBezTo>
                <a:cubicBezTo>
                  <a:pt x="119" y="128"/>
                  <a:pt x="119" y="128"/>
                  <a:pt x="119" y="128"/>
                </a:cubicBezTo>
                <a:cubicBezTo>
                  <a:pt x="105" y="128"/>
                  <a:pt x="93" y="134"/>
                  <a:pt x="83" y="143"/>
                </a:cubicBezTo>
                <a:cubicBezTo>
                  <a:pt x="74" y="152"/>
                  <a:pt x="68" y="165"/>
                  <a:pt x="68" y="179"/>
                </a:cubicBezTo>
                <a:cubicBezTo>
                  <a:pt x="68" y="491"/>
                  <a:pt x="68" y="491"/>
                  <a:pt x="68" y="491"/>
                </a:cubicBezTo>
                <a:cubicBezTo>
                  <a:pt x="0" y="491"/>
                  <a:pt x="0" y="491"/>
                  <a:pt x="0" y="491"/>
                </a:cubicBezTo>
                <a:cubicBezTo>
                  <a:pt x="0" y="179"/>
                  <a:pt x="0" y="179"/>
                  <a:pt x="0" y="179"/>
                </a:cubicBezTo>
                <a:cubicBezTo>
                  <a:pt x="0" y="146"/>
                  <a:pt x="13" y="116"/>
                  <a:pt x="35" y="95"/>
                </a:cubicBezTo>
                <a:cubicBezTo>
                  <a:pt x="56" y="73"/>
                  <a:pt x="86" y="60"/>
                  <a:pt x="119" y="60"/>
                </a:cubicBezTo>
                <a:cubicBezTo>
                  <a:pt x="236" y="60"/>
                  <a:pt x="236" y="60"/>
                  <a:pt x="236" y="60"/>
                </a:cubicBezTo>
                <a:cubicBezTo>
                  <a:pt x="236" y="0"/>
                  <a:pt x="236" y="0"/>
                  <a:pt x="236" y="0"/>
                </a:cubicBezTo>
                <a:lnTo>
                  <a:pt x="328" y="91"/>
                </a:lnTo>
                <a:close/>
              </a:path>
            </a:pathLst>
          </a:custGeom>
          <a:solidFill>
            <a:schemeClr val="accent4"/>
          </a:solidFill>
          <a:ln>
            <a:noFill/>
          </a:ln>
          <a:effectLst/>
        </p:spPr>
        <p:txBody>
          <a:bodyPr vert="horz" wrap="square" lIns="68580" tIns="34290" rIns="68580" bIns="34290" numCol="1" anchor="t" anchorCtr="0" compatLnSpc="1">
            <a:prstTxWarp prst="textNoShape">
              <a:avLst/>
            </a:prstTxWarp>
          </a:bodyPr>
          <a:lstStyle/>
          <a:p>
            <a:endParaRPr lang="id-ID" sz="1350"/>
          </a:p>
        </p:txBody>
      </p:sp>
      <p:sp>
        <p:nvSpPr>
          <p:cNvPr id="60" name="TextBox 59"/>
          <p:cNvSpPr txBox="1"/>
          <p:nvPr/>
        </p:nvSpPr>
        <p:spPr>
          <a:xfrm>
            <a:off x="8333875" y="3645569"/>
            <a:ext cx="2105527" cy="954107"/>
          </a:xfrm>
          <a:prstGeom prst="rect">
            <a:avLst/>
          </a:prstGeom>
          <a:noFill/>
        </p:spPr>
        <p:txBody>
          <a:bodyPr wrap="square" rtlCol="0">
            <a:spAutoFit/>
          </a:bodyPr>
          <a:lstStyle/>
          <a:p>
            <a:pPr algn="ctr"/>
            <a:r>
              <a:rPr lang="tr-TR" b="1" dirty="0">
                <a:solidFill>
                  <a:schemeClr val="accent2">
                    <a:lumMod val="75000"/>
                  </a:schemeClr>
                </a:solidFill>
                <a:latin typeface="+mj-lt"/>
              </a:rPr>
              <a:t>Derste Önemli Yerleri Not Edin veya </a:t>
            </a:r>
            <a:r>
              <a:rPr lang="tr-TR" sz="2000" b="1" dirty="0">
                <a:solidFill>
                  <a:schemeClr val="accent2">
                    <a:lumMod val="75000"/>
                  </a:schemeClr>
                </a:solidFill>
                <a:latin typeface="+mj-lt"/>
              </a:rPr>
              <a:t>Altını</a:t>
            </a:r>
            <a:r>
              <a:rPr lang="tr-TR" b="1" dirty="0">
                <a:solidFill>
                  <a:schemeClr val="accent2">
                    <a:lumMod val="75000"/>
                  </a:schemeClr>
                </a:solidFill>
                <a:latin typeface="+mj-lt"/>
              </a:rPr>
              <a:t> Çizin.</a:t>
            </a:r>
            <a:endParaRPr lang="id-ID" b="1" dirty="0">
              <a:solidFill>
                <a:schemeClr val="accent2">
                  <a:lumMod val="75000"/>
                </a:schemeClr>
              </a:solidFill>
              <a:latin typeface="+mj-lt"/>
            </a:endParaRPr>
          </a:p>
        </p:txBody>
      </p:sp>
      <p:sp>
        <p:nvSpPr>
          <p:cNvPr id="62" name="TextBox 61"/>
          <p:cNvSpPr txBox="1"/>
          <p:nvPr/>
        </p:nvSpPr>
        <p:spPr>
          <a:xfrm>
            <a:off x="7912768" y="5197644"/>
            <a:ext cx="2538664" cy="923330"/>
          </a:xfrm>
          <a:prstGeom prst="rect">
            <a:avLst/>
          </a:prstGeom>
          <a:noFill/>
        </p:spPr>
        <p:txBody>
          <a:bodyPr wrap="square" rtlCol="0">
            <a:spAutoFit/>
          </a:bodyPr>
          <a:lstStyle/>
          <a:p>
            <a:pPr algn="ctr"/>
            <a:r>
              <a:rPr lang="tr-TR" b="1" dirty="0">
                <a:solidFill>
                  <a:schemeClr val="accent4">
                    <a:lumMod val="75000"/>
                  </a:schemeClr>
                </a:solidFill>
                <a:latin typeface="+mj-lt"/>
              </a:rPr>
              <a:t>Dersi İyi Dinleyin ve Anlamadığınız Yerleri Öğretmene Sorun.</a:t>
            </a:r>
            <a:endParaRPr lang="id-ID" b="1" dirty="0">
              <a:solidFill>
                <a:schemeClr val="accent4">
                  <a:lumMod val="75000"/>
                </a:schemeClr>
              </a:solidFill>
              <a:latin typeface="+mj-lt"/>
            </a:endParaRPr>
          </a:p>
        </p:txBody>
      </p:sp>
      <p:sp>
        <p:nvSpPr>
          <p:cNvPr id="64" name="TextBox 63"/>
          <p:cNvSpPr txBox="1"/>
          <p:nvPr/>
        </p:nvSpPr>
        <p:spPr>
          <a:xfrm>
            <a:off x="1524000" y="3412174"/>
            <a:ext cx="2442411" cy="923330"/>
          </a:xfrm>
          <a:prstGeom prst="rect">
            <a:avLst/>
          </a:prstGeom>
          <a:noFill/>
        </p:spPr>
        <p:txBody>
          <a:bodyPr wrap="square" rtlCol="0">
            <a:spAutoFit/>
          </a:bodyPr>
          <a:lstStyle/>
          <a:p>
            <a:pPr algn="ctr"/>
            <a:r>
              <a:rPr lang="tr-TR" b="1" dirty="0">
                <a:solidFill>
                  <a:schemeClr val="accent3">
                    <a:lumMod val="75000"/>
                  </a:schemeClr>
                </a:solidFill>
                <a:latin typeface="+mj-lt"/>
              </a:rPr>
              <a:t>Yanlış Yaptığınız Soruların </a:t>
            </a:r>
          </a:p>
          <a:p>
            <a:pPr algn="ctr"/>
            <a:r>
              <a:rPr lang="tr-TR" b="1" dirty="0">
                <a:solidFill>
                  <a:schemeClr val="accent3">
                    <a:lumMod val="75000"/>
                  </a:schemeClr>
                </a:solidFill>
                <a:latin typeface="+mj-lt"/>
              </a:rPr>
              <a:t> Doğru Cevabını Mutlaka öğrenin.</a:t>
            </a:r>
            <a:endParaRPr lang="id-ID" b="1" dirty="0">
              <a:solidFill>
                <a:schemeClr val="accent3">
                  <a:lumMod val="75000"/>
                </a:schemeClr>
              </a:solidFill>
              <a:latin typeface="+mj-lt"/>
            </a:endParaRPr>
          </a:p>
        </p:txBody>
      </p:sp>
      <p:sp>
        <p:nvSpPr>
          <p:cNvPr id="66" name="TextBox 65"/>
          <p:cNvSpPr txBox="1"/>
          <p:nvPr/>
        </p:nvSpPr>
        <p:spPr>
          <a:xfrm>
            <a:off x="1788695" y="5185186"/>
            <a:ext cx="2550694" cy="923330"/>
          </a:xfrm>
          <a:prstGeom prst="rect">
            <a:avLst/>
          </a:prstGeom>
          <a:noFill/>
        </p:spPr>
        <p:txBody>
          <a:bodyPr wrap="square" rtlCol="0">
            <a:spAutoFit/>
          </a:bodyPr>
          <a:lstStyle/>
          <a:p>
            <a:pPr algn="ctr"/>
            <a:r>
              <a:rPr lang="tr-TR" b="1" dirty="0">
                <a:solidFill>
                  <a:schemeClr val="accent5">
                    <a:lumMod val="75000"/>
                  </a:schemeClr>
                </a:solidFill>
                <a:latin typeface="+mj-lt"/>
              </a:rPr>
              <a:t>Testlerde Yanlış Sayınız Fazla İse Konuya Tekrar Çalışın.</a:t>
            </a:r>
            <a:endParaRPr lang="id-ID" b="1" dirty="0">
              <a:solidFill>
                <a:schemeClr val="accent5">
                  <a:lumMod val="75000"/>
                </a:schemeClr>
              </a:solidFill>
              <a:latin typeface="+mj-lt"/>
            </a:endParaRPr>
          </a:p>
        </p:txBody>
      </p:sp>
      <p:sp>
        <p:nvSpPr>
          <p:cNvPr id="68" name="TextBox 67"/>
          <p:cNvSpPr txBox="1"/>
          <p:nvPr/>
        </p:nvSpPr>
        <p:spPr>
          <a:xfrm>
            <a:off x="5233836" y="1816770"/>
            <a:ext cx="1920943" cy="923330"/>
          </a:xfrm>
          <a:prstGeom prst="rect">
            <a:avLst/>
          </a:prstGeom>
          <a:noFill/>
        </p:spPr>
        <p:txBody>
          <a:bodyPr wrap="square" rtlCol="0">
            <a:spAutoFit/>
          </a:bodyPr>
          <a:lstStyle/>
          <a:p>
            <a:pPr algn="ctr"/>
            <a:r>
              <a:rPr lang="tr-TR" b="1" dirty="0">
                <a:solidFill>
                  <a:schemeClr val="accent1">
                    <a:lumMod val="75000"/>
                  </a:schemeClr>
                </a:solidFill>
                <a:latin typeface="+mj-lt"/>
              </a:rPr>
              <a:t>Konuyu Öğrendikten Sonra Test Çözün.</a:t>
            </a:r>
            <a:endParaRPr lang="id-ID" b="1" dirty="0">
              <a:solidFill>
                <a:schemeClr val="accent1">
                  <a:lumMod val="75000"/>
                </a:schemeClr>
              </a:solidFill>
              <a:latin typeface="+mj-lt"/>
            </a:endParaRPr>
          </a:p>
        </p:txBody>
      </p:sp>
      <p:sp>
        <p:nvSpPr>
          <p:cNvPr id="29" name="Title 1"/>
          <p:cNvSpPr txBox="1">
            <a:spLocks/>
          </p:cNvSpPr>
          <p:nvPr/>
        </p:nvSpPr>
        <p:spPr>
          <a:xfrm>
            <a:off x="1659665" y="551437"/>
            <a:ext cx="9144000" cy="910221"/>
          </a:xfrm>
          <a:prstGeom prst="rect">
            <a:avLst/>
          </a:prstGeom>
        </p:spPr>
        <p:style>
          <a:lnRef idx="1">
            <a:schemeClr val="accent6"/>
          </a:lnRef>
          <a:fillRef idx="3">
            <a:schemeClr val="accent6"/>
          </a:fillRef>
          <a:effectRef idx="2">
            <a:schemeClr val="accent6"/>
          </a:effectRef>
          <a:fontRef idx="minor">
            <a:schemeClr val="lt1"/>
          </a:fontRef>
        </p:style>
        <p:txBody>
          <a:bodyPr/>
          <a:lstStyle/>
          <a:p>
            <a:pPr algn="ctr" defTabSz="914400">
              <a:lnSpc>
                <a:spcPct val="90000"/>
              </a:lnSpc>
              <a:spcBef>
                <a:spcPct val="0"/>
              </a:spcBef>
              <a:defRPr/>
            </a:pPr>
            <a:r>
              <a:rPr lang="tr-TR" sz="4400" b="1" dirty="0"/>
              <a:t>Konuyu İyi Öğrenin</a:t>
            </a:r>
            <a:endParaRPr lang="id-ID" sz="4400" dirty="0"/>
          </a:p>
        </p:txBody>
      </p:sp>
      <p:pic>
        <p:nvPicPr>
          <p:cNvPr id="14" name="Resim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257" y="0"/>
            <a:ext cx="1770743" cy="1770743"/>
          </a:xfrm>
          <a:prstGeom prst="rect">
            <a:avLst/>
          </a:prstGeom>
        </p:spPr>
      </p:pic>
    </p:spTree>
    <p:extLst>
      <p:ext uri="{BB962C8B-B14F-4D97-AF65-F5344CB8AC3E}">
        <p14:creationId xmlns:p14="http://schemas.microsoft.com/office/powerpoint/2010/main" val="408364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ppt_y</p:attrName>
                                        </p:attrNameLst>
                                      </p:cBhvr>
                                      <p:tavLst>
                                        <p:tav tm="0">
                                          <p:val>
                                            <p:strVal val="#ppt_y+#ppt_h*1.125000"/>
                                          </p:val>
                                        </p:tav>
                                        <p:tav tm="100000">
                                          <p:val>
                                            <p:strVal val="#ppt_y"/>
                                          </p:val>
                                        </p:tav>
                                      </p:tavLst>
                                    </p:anim>
                                    <p:animEffect transition="in" filter="wipe(up)">
                                      <p:cBhvr>
                                        <p:cTn id="8" dur="500"/>
                                        <p:tgtEl>
                                          <p:spTgt spid="49"/>
                                        </p:tgtEl>
                                      </p:cBhvr>
                                    </p:animEffect>
                                  </p:childTnLst>
                                </p:cTn>
                              </p:par>
                              <p:par>
                                <p:cTn id="9" presetID="12" presetClass="entr" presetSubtype="4" fill="hold" grpId="0" nodeType="withEffect">
                                  <p:stCondLst>
                                    <p:cond delay="25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p:tgtEl>
                                          <p:spTgt spid="50"/>
                                        </p:tgtEl>
                                        <p:attrNameLst>
                                          <p:attrName>ppt_y</p:attrName>
                                        </p:attrNameLst>
                                      </p:cBhvr>
                                      <p:tavLst>
                                        <p:tav tm="0">
                                          <p:val>
                                            <p:strVal val="#ppt_y+#ppt_h*1.125000"/>
                                          </p:val>
                                        </p:tav>
                                        <p:tav tm="100000">
                                          <p:val>
                                            <p:strVal val="#ppt_y"/>
                                          </p:val>
                                        </p:tav>
                                      </p:tavLst>
                                    </p:anim>
                                    <p:animEffect transition="in" filter="wipe(up)">
                                      <p:cBhvr>
                                        <p:cTn id="12" dur="500"/>
                                        <p:tgtEl>
                                          <p:spTgt spid="50"/>
                                        </p:tgtEl>
                                      </p:cBhvr>
                                    </p:animEffect>
                                  </p:childTnLst>
                                </p:cTn>
                              </p:par>
                              <p:par>
                                <p:cTn id="13" presetID="12" presetClass="entr" presetSubtype="4" fill="hold" grpId="0"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p:tgtEl>
                                          <p:spTgt spid="51"/>
                                        </p:tgtEl>
                                        <p:attrNameLst>
                                          <p:attrName>ppt_y</p:attrName>
                                        </p:attrNameLst>
                                      </p:cBhvr>
                                      <p:tavLst>
                                        <p:tav tm="0">
                                          <p:val>
                                            <p:strVal val="#ppt_y+#ppt_h*1.125000"/>
                                          </p:val>
                                        </p:tav>
                                        <p:tav tm="100000">
                                          <p:val>
                                            <p:strVal val="#ppt_y"/>
                                          </p:val>
                                        </p:tav>
                                      </p:tavLst>
                                    </p:anim>
                                    <p:animEffect transition="in" filter="wipe(up)">
                                      <p:cBhvr>
                                        <p:cTn id="16" dur="500"/>
                                        <p:tgtEl>
                                          <p:spTgt spid="51"/>
                                        </p:tgtEl>
                                      </p:cBhvr>
                                    </p:animEffect>
                                  </p:childTnLst>
                                </p:cTn>
                              </p:par>
                              <p:par>
                                <p:cTn id="17" presetID="12" presetClass="entr" presetSubtype="4" fill="hold" grpId="0" nodeType="withEffect">
                                  <p:stCondLst>
                                    <p:cond delay="5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p:tgtEl>
                                          <p:spTgt spid="52"/>
                                        </p:tgtEl>
                                        <p:attrNameLst>
                                          <p:attrName>ppt_y</p:attrName>
                                        </p:attrNameLst>
                                      </p:cBhvr>
                                      <p:tavLst>
                                        <p:tav tm="0">
                                          <p:val>
                                            <p:strVal val="#ppt_y+#ppt_h*1.125000"/>
                                          </p:val>
                                        </p:tav>
                                        <p:tav tm="100000">
                                          <p:val>
                                            <p:strVal val="#ppt_y"/>
                                          </p:val>
                                        </p:tav>
                                      </p:tavLst>
                                    </p:anim>
                                    <p:animEffect transition="in" filter="wipe(up)">
                                      <p:cBhvr>
                                        <p:cTn id="20" dur="500"/>
                                        <p:tgtEl>
                                          <p:spTgt spid="52"/>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p:tgtEl>
                                          <p:spTgt spid="53"/>
                                        </p:tgtEl>
                                        <p:attrNameLst>
                                          <p:attrName>ppt_y</p:attrName>
                                        </p:attrNameLst>
                                      </p:cBhvr>
                                      <p:tavLst>
                                        <p:tav tm="0">
                                          <p:val>
                                            <p:strVal val="#ppt_y+#ppt_h*1.125000"/>
                                          </p:val>
                                        </p:tav>
                                        <p:tav tm="100000">
                                          <p:val>
                                            <p:strVal val="#ppt_y"/>
                                          </p:val>
                                        </p:tav>
                                      </p:tavLst>
                                    </p:anim>
                                    <p:animEffect transition="in" filter="wipe(up)">
                                      <p:cBhvr>
                                        <p:cTn id="24" dur="500"/>
                                        <p:tgtEl>
                                          <p:spTgt spid="53"/>
                                        </p:tgtEl>
                                      </p:cBhvr>
                                    </p:animEffect>
                                  </p:childTnLst>
                                </p:cTn>
                              </p:par>
                            </p:childTnLst>
                          </p:cTn>
                        </p:par>
                        <p:par>
                          <p:cTn id="25" fill="hold">
                            <p:stCondLst>
                              <p:cond delay="1000"/>
                            </p:stCondLst>
                            <p:childTnLst>
                              <p:par>
                                <p:cTn id="26" presetID="30" presetClass="entr" presetSubtype="0" fill="hold" grpId="0" nodeType="afterEffect">
                                  <p:stCondLst>
                                    <p:cond delay="0"/>
                                  </p:stCondLst>
                                  <p:iterate type="lt">
                                    <p:tmPct val="0"/>
                                  </p:iterate>
                                  <p:childTnLst>
                                    <p:set>
                                      <p:cBhvr>
                                        <p:cTn id="27" dur="1" fill="hold">
                                          <p:stCondLst>
                                            <p:cond delay="0"/>
                                          </p:stCondLst>
                                        </p:cTn>
                                        <p:tgtEl>
                                          <p:spTgt spid="62"/>
                                        </p:tgtEl>
                                        <p:attrNameLst>
                                          <p:attrName>style.visibility</p:attrName>
                                        </p:attrNameLst>
                                      </p:cBhvr>
                                      <p:to>
                                        <p:strVal val="visible"/>
                                      </p:to>
                                    </p:set>
                                    <p:animEffect transition="in" filter="fade">
                                      <p:cBhvr>
                                        <p:cTn id="28" dur="800" decel="100000"/>
                                        <p:tgtEl>
                                          <p:spTgt spid="62"/>
                                        </p:tgtEl>
                                      </p:cBhvr>
                                    </p:animEffect>
                                    <p:anim calcmode="lin" valueType="num">
                                      <p:cBhvr>
                                        <p:cTn id="29" dur="800" decel="100000" fill="hold"/>
                                        <p:tgtEl>
                                          <p:spTgt spid="62"/>
                                        </p:tgtEl>
                                        <p:attrNameLst>
                                          <p:attrName>style.rotation</p:attrName>
                                        </p:attrNameLst>
                                      </p:cBhvr>
                                      <p:tavLst>
                                        <p:tav tm="0">
                                          <p:val>
                                            <p:fltVal val="-90"/>
                                          </p:val>
                                        </p:tav>
                                        <p:tav tm="100000">
                                          <p:val>
                                            <p:fltVal val="0"/>
                                          </p:val>
                                        </p:tav>
                                      </p:tavLst>
                                    </p:anim>
                                    <p:anim calcmode="lin" valueType="num">
                                      <p:cBhvr>
                                        <p:cTn id="30" dur="800" decel="100000" fill="hold"/>
                                        <p:tgtEl>
                                          <p:spTgt spid="62"/>
                                        </p:tgtEl>
                                        <p:attrNameLst>
                                          <p:attrName>ppt_x</p:attrName>
                                        </p:attrNameLst>
                                      </p:cBhvr>
                                      <p:tavLst>
                                        <p:tav tm="0">
                                          <p:val>
                                            <p:strVal val="#ppt_x+0.4"/>
                                          </p:val>
                                        </p:tav>
                                        <p:tav tm="100000">
                                          <p:val>
                                            <p:strVal val="#ppt_x-0.05"/>
                                          </p:val>
                                        </p:tav>
                                      </p:tavLst>
                                    </p:anim>
                                    <p:anim calcmode="lin" valueType="num">
                                      <p:cBhvr>
                                        <p:cTn id="31" dur="800" decel="100000" fill="hold"/>
                                        <p:tgtEl>
                                          <p:spTgt spid="62"/>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62"/>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62"/>
                                        </p:tgtEl>
                                        <p:attrNameLst>
                                          <p:attrName>ppt_y</p:attrName>
                                        </p:attrNameLst>
                                      </p:cBhvr>
                                      <p:tavLst>
                                        <p:tav tm="0">
                                          <p:val>
                                            <p:strVal val="#ppt_y+0.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grpId="0" nodeType="click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800" decel="100000"/>
                                        <p:tgtEl>
                                          <p:spTgt spid="60"/>
                                        </p:tgtEl>
                                      </p:cBhvr>
                                    </p:animEffect>
                                    <p:anim calcmode="lin" valueType="num">
                                      <p:cBhvr>
                                        <p:cTn id="39" dur="800" decel="100000" fill="hold"/>
                                        <p:tgtEl>
                                          <p:spTgt spid="60"/>
                                        </p:tgtEl>
                                        <p:attrNameLst>
                                          <p:attrName>style.rotation</p:attrName>
                                        </p:attrNameLst>
                                      </p:cBhvr>
                                      <p:tavLst>
                                        <p:tav tm="0">
                                          <p:val>
                                            <p:fltVal val="-90"/>
                                          </p:val>
                                        </p:tav>
                                        <p:tav tm="100000">
                                          <p:val>
                                            <p:fltVal val="0"/>
                                          </p:val>
                                        </p:tav>
                                      </p:tavLst>
                                    </p:anim>
                                    <p:anim calcmode="lin" valueType="num">
                                      <p:cBhvr>
                                        <p:cTn id="40" dur="800" decel="100000" fill="hold"/>
                                        <p:tgtEl>
                                          <p:spTgt spid="60"/>
                                        </p:tgtEl>
                                        <p:attrNameLst>
                                          <p:attrName>ppt_x</p:attrName>
                                        </p:attrNameLst>
                                      </p:cBhvr>
                                      <p:tavLst>
                                        <p:tav tm="0">
                                          <p:val>
                                            <p:strVal val="#ppt_x+0.4"/>
                                          </p:val>
                                        </p:tav>
                                        <p:tav tm="100000">
                                          <p:val>
                                            <p:strVal val="#ppt_x-0.05"/>
                                          </p:val>
                                        </p:tav>
                                      </p:tavLst>
                                    </p:anim>
                                    <p:anim calcmode="lin" valueType="num">
                                      <p:cBhvr>
                                        <p:cTn id="41" dur="800" decel="100000" fill="hold"/>
                                        <p:tgtEl>
                                          <p:spTgt spid="60"/>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grpId="0" nodeType="click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800" decel="100000"/>
                                        <p:tgtEl>
                                          <p:spTgt spid="68"/>
                                        </p:tgtEl>
                                      </p:cBhvr>
                                    </p:animEffect>
                                    <p:anim calcmode="lin" valueType="num">
                                      <p:cBhvr>
                                        <p:cTn id="49" dur="800" decel="100000" fill="hold"/>
                                        <p:tgtEl>
                                          <p:spTgt spid="68"/>
                                        </p:tgtEl>
                                        <p:attrNameLst>
                                          <p:attrName>style.rotation</p:attrName>
                                        </p:attrNameLst>
                                      </p:cBhvr>
                                      <p:tavLst>
                                        <p:tav tm="0">
                                          <p:val>
                                            <p:fltVal val="-90"/>
                                          </p:val>
                                        </p:tav>
                                        <p:tav tm="100000">
                                          <p:val>
                                            <p:fltVal val="0"/>
                                          </p:val>
                                        </p:tav>
                                      </p:tavLst>
                                    </p:anim>
                                    <p:anim calcmode="lin" valueType="num">
                                      <p:cBhvr>
                                        <p:cTn id="50" dur="800" decel="100000" fill="hold"/>
                                        <p:tgtEl>
                                          <p:spTgt spid="68"/>
                                        </p:tgtEl>
                                        <p:attrNameLst>
                                          <p:attrName>ppt_x</p:attrName>
                                        </p:attrNameLst>
                                      </p:cBhvr>
                                      <p:tavLst>
                                        <p:tav tm="0">
                                          <p:val>
                                            <p:strVal val="#ppt_x+0.4"/>
                                          </p:val>
                                        </p:tav>
                                        <p:tav tm="100000">
                                          <p:val>
                                            <p:strVal val="#ppt_x-0.05"/>
                                          </p:val>
                                        </p:tav>
                                      </p:tavLst>
                                    </p:anim>
                                    <p:anim calcmode="lin" valueType="num">
                                      <p:cBhvr>
                                        <p:cTn id="51" dur="800" decel="100000" fill="hold"/>
                                        <p:tgtEl>
                                          <p:spTgt spid="68"/>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8"/>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8"/>
                                        </p:tgtEl>
                                        <p:attrNameLst>
                                          <p:attrName>ppt_y</p:attrName>
                                        </p:attrNameLst>
                                      </p:cBhvr>
                                      <p:tavLst>
                                        <p:tav tm="0">
                                          <p:val>
                                            <p:strVal val="#ppt_y+0.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0" presetClass="entr" presetSubtype="0" fill="hold" grpId="0" nodeType="click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800" decel="100000"/>
                                        <p:tgtEl>
                                          <p:spTgt spid="64"/>
                                        </p:tgtEl>
                                      </p:cBhvr>
                                    </p:animEffect>
                                    <p:anim calcmode="lin" valueType="num">
                                      <p:cBhvr>
                                        <p:cTn id="59" dur="800" decel="100000" fill="hold"/>
                                        <p:tgtEl>
                                          <p:spTgt spid="64"/>
                                        </p:tgtEl>
                                        <p:attrNameLst>
                                          <p:attrName>style.rotation</p:attrName>
                                        </p:attrNameLst>
                                      </p:cBhvr>
                                      <p:tavLst>
                                        <p:tav tm="0">
                                          <p:val>
                                            <p:fltVal val="-90"/>
                                          </p:val>
                                        </p:tav>
                                        <p:tav tm="100000">
                                          <p:val>
                                            <p:fltVal val="0"/>
                                          </p:val>
                                        </p:tav>
                                      </p:tavLst>
                                    </p:anim>
                                    <p:anim calcmode="lin" valueType="num">
                                      <p:cBhvr>
                                        <p:cTn id="60" dur="800" decel="100000" fill="hold"/>
                                        <p:tgtEl>
                                          <p:spTgt spid="64"/>
                                        </p:tgtEl>
                                        <p:attrNameLst>
                                          <p:attrName>ppt_x</p:attrName>
                                        </p:attrNameLst>
                                      </p:cBhvr>
                                      <p:tavLst>
                                        <p:tav tm="0">
                                          <p:val>
                                            <p:strVal val="#ppt_x+0.4"/>
                                          </p:val>
                                        </p:tav>
                                        <p:tav tm="100000">
                                          <p:val>
                                            <p:strVal val="#ppt_x-0.05"/>
                                          </p:val>
                                        </p:tav>
                                      </p:tavLst>
                                    </p:anim>
                                    <p:anim calcmode="lin" valueType="num">
                                      <p:cBhvr>
                                        <p:cTn id="61" dur="800" decel="100000" fill="hold"/>
                                        <p:tgtEl>
                                          <p:spTgt spid="64"/>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64"/>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64"/>
                                        </p:tgtEl>
                                        <p:attrNameLst>
                                          <p:attrName>ppt_y</p:attrName>
                                        </p:attrNameLst>
                                      </p:cBhvr>
                                      <p:tavLst>
                                        <p:tav tm="0">
                                          <p:val>
                                            <p:strVal val="#ppt_y+0.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0" presetClass="entr" presetSubtype="0" fill="hold" grpId="0" nodeType="click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fade">
                                      <p:cBhvr>
                                        <p:cTn id="68" dur="800" decel="100000"/>
                                        <p:tgtEl>
                                          <p:spTgt spid="66"/>
                                        </p:tgtEl>
                                      </p:cBhvr>
                                    </p:animEffect>
                                    <p:anim calcmode="lin" valueType="num">
                                      <p:cBhvr>
                                        <p:cTn id="69" dur="800" decel="100000" fill="hold"/>
                                        <p:tgtEl>
                                          <p:spTgt spid="66"/>
                                        </p:tgtEl>
                                        <p:attrNameLst>
                                          <p:attrName>style.rotation</p:attrName>
                                        </p:attrNameLst>
                                      </p:cBhvr>
                                      <p:tavLst>
                                        <p:tav tm="0">
                                          <p:val>
                                            <p:fltVal val="-90"/>
                                          </p:val>
                                        </p:tav>
                                        <p:tav tm="100000">
                                          <p:val>
                                            <p:fltVal val="0"/>
                                          </p:val>
                                        </p:tav>
                                      </p:tavLst>
                                    </p:anim>
                                    <p:anim calcmode="lin" valueType="num">
                                      <p:cBhvr>
                                        <p:cTn id="70" dur="800" decel="100000" fill="hold"/>
                                        <p:tgtEl>
                                          <p:spTgt spid="66"/>
                                        </p:tgtEl>
                                        <p:attrNameLst>
                                          <p:attrName>ppt_x</p:attrName>
                                        </p:attrNameLst>
                                      </p:cBhvr>
                                      <p:tavLst>
                                        <p:tav tm="0">
                                          <p:val>
                                            <p:strVal val="#ppt_x+0.4"/>
                                          </p:val>
                                        </p:tav>
                                        <p:tav tm="100000">
                                          <p:val>
                                            <p:strVal val="#ppt_x-0.05"/>
                                          </p:val>
                                        </p:tav>
                                      </p:tavLst>
                                    </p:anim>
                                    <p:anim calcmode="lin" valueType="num">
                                      <p:cBhvr>
                                        <p:cTn id="71" dur="800" decel="100000" fill="hold"/>
                                        <p:tgtEl>
                                          <p:spTgt spid="66"/>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60" grpId="0"/>
      <p:bldP spid="62" grpId="0"/>
      <p:bldP spid="64" grpId="0"/>
      <p:bldP spid="66"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1744561" y="2548321"/>
            <a:ext cx="9684913" cy="2520554"/>
          </a:xfrm>
        </p:spPr>
        <p:txBody>
          <a:bodyPr>
            <a:normAutofit/>
          </a:bodyPr>
          <a:lstStyle/>
          <a:p>
            <a:r>
              <a:rPr lang="tr-TR" sz="3200" b="1" cap="none" dirty="0" smtClean="0">
                <a:ln w="19050" cmpd="sng">
                  <a:solidFill>
                    <a:schemeClr val="bg1"/>
                  </a:solidFill>
                </a:ln>
                <a:solidFill>
                  <a:srgbClr val="C00000"/>
                </a:solidFill>
                <a:latin typeface="Arial Rounded MT Bold" panose="020F0704030504030204" pitchFamily="34" charset="0"/>
              </a:rPr>
              <a:t>Aralıklı Tekrarlar Yaparak Unutmayı Önlemek</a:t>
            </a:r>
            <a:br>
              <a:rPr lang="tr-TR" sz="3200" b="1" cap="none" dirty="0" smtClean="0">
                <a:ln w="19050" cmpd="sng">
                  <a:solidFill>
                    <a:schemeClr val="bg1"/>
                  </a:solidFill>
                </a:ln>
                <a:solidFill>
                  <a:srgbClr val="C00000"/>
                </a:solidFill>
                <a:latin typeface="Arial Rounded MT Bold" panose="020F0704030504030204" pitchFamily="34" charset="0"/>
              </a:rPr>
            </a:br>
            <a:r>
              <a:rPr lang="tr-TR" sz="3200" b="1" cap="none" dirty="0" smtClean="0">
                <a:ln w="19050" cmpd="sng">
                  <a:solidFill>
                    <a:schemeClr val="bg1"/>
                  </a:solidFill>
                </a:ln>
                <a:solidFill>
                  <a:srgbClr val="C00000"/>
                </a:solidFill>
                <a:latin typeface="Arial Rounded MT Bold" panose="020F0704030504030204" pitchFamily="34" charset="0"/>
              </a:rPr>
              <a:t/>
            </a:r>
            <a:br>
              <a:rPr lang="tr-TR" sz="3200" b="1" cap="none" dirty="0" smtClean="0">
                <a:ln w="19050" cmpd="sng">
                  <a:solidFill>
                    <a:schemeClr val="bg1"/>
                  </a:solidFill>
                </a:ln>
                <a:solidFill>
                  <a:srgbClr val="C00000"/>
                </a:solidFill>
                <a:latin typeface="Arial Rounded MT Bold" panose="020F0704030504030204" pitchFamily="34" charset="0"/>
              </a:rPr>
            </a:br>
            <a:r>
              <a:rPr lang="tr-TR" sz="3200" b="1" cap="none" dirty="0" smtClean="0">
                <a:ln w="19050" cmpd="sng">
                  <a:solidFill>
                    <a:schemeClr val="bg1"/>
                  </a:solidFill>
                </a:ln>
                <a:solidFill>
                  <a:srgbClr val="C00000"/>
                </a:solidFill>
                <a:latin typeface="Arial Rounded MT Bold" panose="020F0704030504030204" pitchFamily="34" charset="0"/>
              </a:rPr>
              <a:t>Dikkatinizi Uyanık Tutmak</a:t>
            </a:r>
            <a:br>
              <a:rPr lang="tr-TR" sz="3200" b="1" cap="none" dirty="0" smtClean="0">
                <a:ln w="19050" cmpd="sng">
                  <a:solidFill>
                    <a:schemeClr val="bg1"/>
                  </a:solidFill>
                </a:ln>
                <a:solidFill>
                  <a:srgbClr val="C00000"/>
                </a:solidFill>
                <a:latin typeface="Arial Rounded MT Bold" panose="020F0704030504030204" pitchFamily="34" charset="0"/>
              </a:rPr>
            </a:br>
            <a:r>
              <a:rPr lang="tr-TR" sz="3200" b="1" cap="none" dirty="0" smtClean="0">
                <a:ln w="19050" cmpd="sng">
                  <a:solidFill>
                    <a:schemeClr val="bg1"/>
                  </a:solidFill>
                </a:ln>
                <a:solidFill>
                  <a:srgbClr val="C00000"/>
                </a:solidFill>
                <a:latin typeface="Arial Rounded MT Bold" panose="020F0704030504030204" pitchFamily="34" charset="0"/>
              </a:rPr>
              <a:t/>
            </a:r>
            <a:br>
              <a:rPr lang="tr-TR" sz="3200" b="1" cap="none" dirty="0" smtClean="0">
                <a:ln w="19050" cmpd="sng">
                  <a:solidFill>
                    <a:schemeClr val="bg1"/>
                  </a:solidFill>
                </a:ln>
                <a:solidFill>
                  <a:srgbClr val="C00000"/>
                </a:solidFill>
                <a:latin typeface="Arial Rounded MT Bold" panose="020F0704030504030204" pitchFamily="34" charset="0"/>
              </a:rPr>
            </a:br>
            <a:r>
              <a:rPr lang="tr-TR" sz="3200" b="1" cap="none" dirty="0" smtClean="0">
                <a:ln w="19050" cmpd="sng">
                  <a:solidFill>
                    <a:schemeClr val="bg1"/>
                  </a:solidFill>
                </a:ln>
                <a:solidFill>
                  <a:srgbClr val="C00000"/>
                </a:solidFill>
                <a:latin typeface="Arial Rounded MT Bold" panose="020F0704030504030204" pitchFamily="34" charset="0"/>
              </a:rPr>
              <a:t>Amaçlarınızı Belirlemek</a:t>
            </a:r>
            <a:endParaRPr lang="tr-TR" sz="3200" b="1" cap="none" dirty="0">
              <a:ln w="19050" cmpd="sng">
                <a:solidFill>
                  <a:schemeClr val="bg1"/>
                </a:solidFill>
              </a:ln>
              <a:solidFill>
                <a:srgbClr val="C00000"/>
              </a:solidFill>
              <a:latin typeface="Arial Rounded MT Bold" panose="020F0704030504030204" pitchFamily="34" charset="0"/>
            </a:endParaRPr>
          </a:p>
        </p:txBody>
      </p:sp>
      <p:sp>
        <p:nvSpPr>
          <p:cNvPr id="11" name="Unvan 1"/>
          <p:cNvSpPr txBox="1">
            <a:spLocks/>
          </p:cNvSpPr>
          <p:nvPr/>
        </p:nvSpPr>
        <p:spPr>
          <a:xfrm>
            <a:off x="637995" y="329538"/>
            <a:ext cx="10629784" cy="151626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4400" b="1" i="1" dirty="0" smtClean="0">
                <a:ln w="28575" cmpd="sng">
                  <a:solidFill>
                    <a:schemeClr val="bg1"/>
                  </a:solidFill>
                </a:ln>
                <a:solidFill>
                  <a:srgbClr val="C00000"/>
                </a:solidFill>
                <a:latin typeface="Arial Rounded MT Bold" panose="020F0704030504030204" pitchFamily="34" charset="0"/>
              </a:rPr>
              <a:t>V E R İ M L İ    D E R S </a:t>
            </a:r>
            <a:br>
              <a:rPr lang="tr-TR" sz="4400" b="1" i="1" dirty="0" smtClean="0">
                <a:ln w="28575" cmpd="sng">
                  <a:solidFill>
                    <a:schemeClr val="bg1"/>
                  </a:solidFill>
                </a:ln>
                <a:solidFill>
                  <a:srgbClr val="C00000"/>
                </a:solidFill>
                <a:latin typeface="Arial Rounded MT Bold" panose="020F0704030504030204" pitchFamily="34" charset="0"/>
              </a:rPr>
            </a:br>
            <a:r>
              <a:rPr lang="tr-TR" sz="4400" b="1" i="1" dirty="0" smtClean="0">
                <a:ln w="28575" cmpd="sng">
                  <a:solidFill>
                    <a:schemeClr val="bg1"/>
                  </a:solidFill>
                </a:ln>
                <a:solidFill>
                  <a:srgbClr val="C00000"/>
                </a:solidFill>
                <a:latin typeface="Arial Rounded MT Bold" panose="020F0704030504030204" pitchFamily="34" charset="0"/>
              </a:rPr>
              <a:t>Ç A L I Ş M A      Y O L L A R I</a:t>
            </a:r>
            <a:endParaRPr lang="tr-TR" sz="4400" b="1" i="1" dirty="0">
              <a:ln w="28575" cmpd="sng">
                <a:solidFill>
                  <a:schemeClr val="bg1"/>
                </a:solidFill>
              </a:ln>
              <a:solidFill>
                <a:srgbClr val="C00000"/>
              </a:solidFill>
              <a:latin typeface="Arial Rounded MT Bold" panose="020F0704030504030204" pitchFamily="34" charset="0"/>
            </a:endParaRPr>
          </a:p>
        </p:txBody>
      </p:sp>
      <p:pic>
        <p:nvPicPr>
          <p:cNvPr id="1026" name="Picture 2" descr="kalem defter png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284" y="2914331"/>
            <a:ext cx="572247" cy="5567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Ä°lgili resim"/>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46894">
            <a:off x="1039586" y="3583454"/>
            <a:ext cx="691785" cy="6641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alem defter png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580616">
            <a:off x="1100125" y="4545271"/>
            <a:ext cx="570706" cy="632278"/>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1257" y="0"/>
            <a:ext cx="1770743" cy="1770743"/>
          </a:xfrm>
          <a:prstGeom prst="rect">
            <a:avLst/>
          </a:prstGeom>
        </p:spPr>
      </p:pic>
    </p:spTree>
    <p:extLst>
      <p:ext uri="{BB962C8B-B14F-4D97-AF65-F5344CB8AC3E}">
        <p14:creationId xmlns:p14="http://schemas.microsoft.com/office/powerpoint/2010/main" val="3130844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42293" y="5999776"/>
            <a:ext cx="9144000" cy="8608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5" name="Freeform 11"/>
          <p:cNvSpPr>
            <a:spLocks/>
          </p:cNvSpPr>
          <p:nvPr/>
        </p:nvSpPr>
        <p:spPr bwMode="auto">
          <a:xfrm>
            <a:off x="3656399" y="4763574"/>
            <a:ext cx="1215440" cy="1258338"/>
          </a:xfrm>
          <a:custGeom>
            <a:avLst/>
            <a:gdLst>
              <a:gd name="T0" fmla="*/ 213 w 213"/>
              <a:gd name="T1" fmla="*/ 195 h 221"/>
              <a:gd name="T2" fmla="*/ 197 w 213"/>
              <a:gd name="T3" fmla="*/ 195 h 221"/>
              <a:gd name="T4" fmla="*/ 170 w 213"/>
              <a:gd name="T5" fmla="*/ 73 h 221"/>
              <a:gd name="T6" fmla="*/ 170 w 213"/>
              <a:gd name="T7" fmla="*/ 0 h 221"/>
              <a:gd name="T8" fmla="*/ 45 w 213"/>
              <a:gd name="T9" fmla="*/ 0 h 221"/>
              <a:gd name="T10" fmla="*/ 45 w 213"/>
              <a:gd name="T11" fmla="*/ 73 h 221"/>
              <a:gd name="T12" fmla="*/ 19 w 213"/>
              <a:gd name="T13" fmla="*/ 195 h 221"/>
              <a:gd name="T14" fmla="*/ 0 w 213"/>
              <a:gd name="T15" fmla="*/ 195 h 221"/>
              <a:gd name="T16" fmla="*/ 0 w 213"/>
              <a:gd name="T17" fmla="*/ 221 h 221"/>
              <a:gd name="T18" fmla="*/ 213 w 213"/>
              <a:gd name="T19" fmla="*/ 221 h 221"/>
              <a:gd name="T20" fmla="*/ 213 w 213"/>
              <a:gd name="T21" fmla="*/ 19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221">
                <a:moveTo>
                  <a:pt x="213" y="195"/>
                </a:moveTo>
                <a:cubicBezTo>
                  <a:pt x="197" y="195"/>
                  <a:pt x="197" y="195"/>
                  <a:pt x="197" y="195"/>
                </a:cubicBezTo>
                <a:cubicBezTo>
                  <a:pt x="170" y="73"/>
                  <a:pt x="170" y="73"/>
                  <a:pt x="170" y="73"/>
                </a:cubicBezTo>
                <a:cubicBezTo>
                  <a:pt x="170" y="0"/>
                  <a:pt x="170" y="0"/>
                  <a:pt x="170" y="0"/>
                </a:cubicBezTo>
                <a:cubicBezTo>
                  <a:pt x="45" y="0"/>
                  <a:pt x="45" y="0"/>
                  <a:pt x="45" y="0"/>
                </a:cubicBezTo>
                <a:cubicBezTo>
                  <a:pt x="45" y="73"/>
                  <a:pt x="45" y="73"/>
                  <a:pt x="45" y="73"/>
                </a:cubicBezTo>
                <a:cubicBezTo>
                  <a:pt x="36" y="114"/>
                  <a:pt x="28" y="155"/>
                  <a:pt x="19" y="195"/>
                </a:cubicBezTo>
                <a:cubicBezTo>
                  <a:pt x="0" y="195"/>
                  <a:pt x="0" y="195"/>
                  <a:pt x="0" y="195"/>
                </a:cubicBezTo>
                <a:cubicBezTo>
                  <a:pt x="0" y="221"/>
                  <a:pt x="0" y="221"/>
                  <a:pt x="0" y="221"/>
                </a:cubicBezTo>
                <a:cubicBezTo>
                  <a:pt x="213" y="221"/>
                  <a:pt x="213" y="221"/>
                  <a:pt x="213" y="221"/>
                </a:cubicBezTo>
                <a:lnTo>
                  <a:pt x="213" y="195"/>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6" name="Freeform 11"/>
          <p:cNvSpPr>
            <a:spLocks/>
          </p:cNvSpPr>
          <p:nvPr/>
        </p:nvSpPr>
        <p:spPr bwMode="auto">
          <a:xfrm>
            <a:off x="6096002" y="4358644"/>
            <a:ext cx="1606565" cy="1663268"/>
          </a:xfrm>
          <a:custGeom>
            <a:avLst/>
            <a:gdLst>
              <a:gd name="T0" fmla="*/ 213 w 213"/>
              <a:gd name="T1" fmla="*/ 195 h 221"/>
              <a:gd name="T2" fmla="*/ 197 w 213"/>
              <a:gd name="T3" fmla="*/ 195 h 221"/>
              <a:gd name="T4" fmla="*/ 170 w 213"/>
              <a:gd name="T5" fmla="*/ 73 h 221"/>
              <a:gd name="T6" fmla="*/ 170 w 213"/>
              <a:gd name="T7" fmla="*/ 0 h 221"/>
              <a:gd name="T8" fmla="*/ 45 w 213"/>
              <a:gd name="T9" fmla="*/ 0 h 221"/>
              <a:gd name="T10" fmla="*/ 45 w 213"/>
              <a:gd name="T11" fmla="*/ 73 h 221"/>
              <a:gd name="T12" fmla="*/ 19 w 213"/>
              <a:gd name="T13" fmla="*/ 195 h 221"/>
              <a:gd name="T14" fmla="*/ 0 w 213"/>
              <a:gd name="T15" fmla="*/ 195 h 221"/>
              <a:gd name="T16" fmla="*/ 0 w 213"/>
              <a:gd name="T17" fmla="*/ 221 h 221"/>
              <a:gd name="T18" fmla="*/ 213 w 213"/>
              <a:gd name="T19" fmla="*/ 221 h 221"/>
              <a:gd name="T20" fmla="*/ 213 w 213"/>
              <a:gd name="T21" fmla="*/ 19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221">
                <a:moveTo>
                  <a:pt x="213" y="195"/>
                </a:moveTo>
                <a:cubicBezTo>
                  <a:pt x="197" y="195"/>
                  <a:pt x="197" y="195"/>
                  <a:pt x="197" y="195"/>
                </a:cubicBezTo>
                <a:cubicBezTo>
                  <a:pt x="170" y="73"/>
                  <a:pt x="170" y="73"/>
                  <a:pt x="170" y="73"/>
                </a:cubicBezTo>
                <a:cubicBezTo>
                  <a:pt x="170" y="0"/>
                  <a:pt x="170" y="0"/>
                  <a:pt x="170" y="0"/>
                </a:cubicBezTo>
                <a:cubicBezTo>
                  <a:pt x="45" y="0"/>
                  <a:pt x="45" y="0"/>
                  <a:pt x="45" y="0"/>
                </a:cubicBezTo>
                <a:cubicBezTo>
                  <a:pt x="45" y="73"/>
                  <a:pt x="45" y="73"/>
                  <a:pt x="45" y="73"/>
                </a:cubicBezTo>
                <a:cubicBezTo>
                  <a:pt x="36" y="114"/>
                  <a:pt x="28" y="155"/>
                  <a:pt x="19" y="195"/>
                </a:cubicBezTo>
                <a:cubicBezTo>
                  <a:pt x="0" y="195"/>
                  <a:pt x="0" y="195"/>
                  <a:pt x="0" y="195"/>
                </a:cubicBezTo>
                <a:cubicBezTo>
                  <a:pt x="0" y="221"/>
                  <a:pt x="0" y="221"/>
                  <a:pt x="0" y="221"/>
                </a:cubicBezTo>
                <a:cubicBezTo>
                  <a:pt x="213" y="221"/>
                  <a:pt x="213" y="221"/>
                  <a:pt x="213" y="221"/>
                </a:cubicBezTo>
                <a:lnTo>
                  <a:pt x="213" y="195"/>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7" name="Freeform 11"/>
          <p:cNvSpPr>
            <a:spLocks/>
          </p:cNvSpPr>
          <p:nvPr/>
        </p:nvSpPr>
        <p:spPr bwMode="auto">
          <a:xfrm>
            <a:off x="8434608" y="4101548"/>
            <a:ext cx="1854899" cy="1920365"/>
          </a:xfrm>
          <a:custGeom>
            <a:avLst/>
            <a:gdLst>
              <a:gd name="T0" fmla="*/ 213 w 213"/>
              <a:gd name="T1" fmla="*/ 195 h 221"/>
              <a:gd name="T2" fmla="*/ 197 w 213"/>
              <a:gd name="T3" fmla="*/ 195 h 221"/>
              <a:gd name="T4" fmla="*/ 170 w 213"/>
              <a:gd name="T5" fmla="*/ 73 h 221"/>
              <a:gd name="T6" fmla="*/ 170 w 213"/>
              <a:gd name="T7" fmla="*/ 0 h 221"/>
              <a:gd name="T8" fmla="*/ 45 w 213"/>
              <a:gd name="T9" fmla="*/ 0 h 221"/>
              <a:gd name="T10" fmla="*/ 45 w 213"/>
              <a:gd name="T11" fmla="*/ 73 h 221"/>
              <a:gd name="T12" fmla="*/ 19 w 213"/>
              <a:gd name="T13" fmla="*/ 195 h 221"/>
              <a:gd name="T14" fmla="*/ 0 w 213"/>
              <a:gd name="T15" fmla="*/ 195 h 221"/>
              <a:gd name="T16" fmla="*/ 0 w 213"/>
              <a:gd name="T17" fmla="*/ 221 h 221"/>
              <a:gd name="T18" fmla="*/ 213 w 213"/>
              <a:gd name="T19" fmla="*/ 221 h 221"/>
              <a:gd name="T20" fmla="*/ 213 w 213"/>
              <a:gd name="T21" fmla="*/ 19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221">
                <a:moveTo>
                  <a:pt x="213" y="195"/>
                </a:moveTo>
                <a:cubicBezTo>
                  <a:pt x="197" y="195"/>
                  <a:pt x="197" y="195"/>
                  <a:pt x="197" y="195"/>
                </a:cubicBezTo>
                <a:cubicBezTo>
                  <a:pt x="170" y="73"/>
                  <a:pt x="170" y="73"/>
                  <a:pt x="170" y="73"/>
                </a:cubicBezTo>
                <a:cubicBezTo>
                  <a:pt x="170" y="0"/>
                  <a:pt x="170" y="0"/>
                  <a:pt x="170" y="0"/>
                </a:cubicBezTo>
                <a:cubicBezTo>
                  <a:pt x="45" y="0"/>
                  <a:pt x="45" y="0"/>
                  <a:pt x="45" y="0"/>
                </a:cubicBezTo>
                <a:cubicBezTo>
                  <a:pt x="45" y="73"/>
                  <a:pt x="45" y="73"/>
                  <a:pt x="45" y="73"/>
                </a:cubicBezTo>
                <a:cubicBezTo>
                  <a:pt x="36" y="114"/>
                  <a:pt x="28" y="155"/>
                  <a:pt x="19" y="195"/>
                </a:cubicBezTo>
                <a:cubicBezTo>
                  <a:pt x="0" y="195"/>
                  <a:pt x="0" y="195"/>
                  <a:pt x="0" y="195"/>
                </a:cubicBezTo>
                <a:cubicBezTo>
                  <a:pt x="0" y="221"/>
                  <a:pt x="0" y="221"/>
                  <a:pt x="0" y="221"/>
                </a:cubicBezTo>
                <a:cubicBezTo>
                  <a:pt x="213" y="221"/>
                  <a:pt x="213" y="221"/>
                  <a:pt x="213" y="221"/>
                </a:cubicBezTo>
                <a:lnTo>
                  <a:pt x="213" y="195"/>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3" name="Freeform 15"/>
          <p:cNvSpPr>
            <a:spLocks/>
          </p:cNvSpPr>
          <p:nvPr/>
        </p:nvSpPr>
        <p:spPr bwMode="auto">
          <a:xfrm>
            <a:off x="3525311" y="3699336"/>
            <a:ext cx="1351836" cy="994923"/>
          </a:xfrm>
          <a:custGeom>
            <a:avLst/>
            <a:gdLst>
              <a:gd name="T0" fmla="*/ 231 w 292"/>
              <a:gd name="T1" fmla="*/ 167 h 214"/>
              <a:gd name="T2" fmla="*/ 271 w 292"/>
              <a:gd name="T3" fmla="*/ 120 h 214"/>
              <a:gd name="T4" fmla="*/ 290 w 292"/>
              <a:gd name="T5" fmla="*/ 93 h 214"/>
              <a:gd name="T6" fmla="*/ 248 w 292"/>
              <a:gd name="T7" fmla="*/ 60 h 214"/>
              <a:gd name="T8" fmla="*/ 242 w 292"/>
              <a:gd name="T9" fmla="*/ 60 h 214"/>
              <a:gd name="T10" fmla="*/ 228 w 292"/>
              <a:gd name="T11" fmla="*/ 44 h 214"/>
              <a:gd name="T12" fmla="*/ 228 w 292"/>
              <a:gd name="T13" fmla="*/ 36 h 214"/>
              <a:gd name="T14" fmla="*/ 184 w 292"/>
              <a:gd name="T15" fmla="*/ 0 h 214"/>
              <a:gd name="T16" fmla="*/ 143 w 292"/>
              <a:gd name="T17" fmla="*/ 19 h 214"/>
              <a:gd name="T18" fmla="*/ 140 w 292"/>
              <a:gd name="T19" fmla="*/ 18 h 214"/>
              <a:gd name="T20" fmla="*/ 97 w 292"/>
              <a:gd name="T21" fmla="*/ 52 h 214"/>
              <a:gd name="T22" fmla="*/ 97 w 292"/>
              <a:gd name="T23" fmla="*/ 55 h 214"/>
              <a:gd name="T24" fmla="*/ 67 w 292"/>
              <a:gd name="T25" fmla="*/ 66 h 214"/>
              <a:gd name="T26" fmla="*/ 42 w 292"/>
              <a:gd name="T27" fmla="*/ 60 h 214"/>
              <a:gd name="T28" fmla="*/ 0 w 292"/>
              <a:gd name="T29" fmla="*/ 93 h 214"/>
              <a:gd name="T30" fmla="*/ 26 w 292"/>
              <a:gd name="T31" fmla="*/ 123 h 214"/>
              <a:gd name="T32" fmla="*/ 43 w 292"/>
              <a:gd name="T33" fmla="*/ 153 h 214"/>
              <a:gd name="T34" fmla="*/ 43 w 292"/>
              <a:gd name="T35" fmla="*/ 153 h 214"/>
              <a:gd name="T36" fmla="*/ 94 w 292"/>
              <a:gd name="T37" fmla="*/ 200 h 214"/>
              <a:gd name="T38" fmla="*/ 194 w 292"/>
              <a:gd name="T39" fmla="*/ 202 h 214"/>
              <a:gd name="T40" fmla="*/ 292 w 292"/>
              <a:gd name="T41" fmla="*/ 214 h 214"/>
              <a:gd name="T42" fmla="*/ 231 w 292"/>
              <a:gd name="T43" fmla="*/ 16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2" h="214">
                <a:moveTo>
                  <a:pt x="231" y="167"/>
                </a:moveTo>
                <a:cubicBezTo>
                  <a:pt x="237" y="165"/>
                  <a:pt x="277" y="149"/>
                  <a:pt x="271" y="120"/>
                </a:cubicBezTo>
                <a:cubicBezTo>
                  <a:pt x="283" y="113"/>
                  <a:pt x="290" y="104"/>
                  <a:pt x="290" y="93"/>
                </a:cubicBezTo>
                <a:cubicBezTo>
                  <a:pt x="290" y="74"/>
                  <a:pt x="271" y="60"/>
                  <a:pt x="248" y="60"/>
                </a:cubicBezTo>
                <a:cubicBezTo>
                  <a:pt x="246" y="60"/>
                  <a:pt x="244" y="60"/>
                  <a:pt x="242" y="60"/>
                </a:cubicBezTo>
                <a:cubicBezTo>
                  <a:pt x="239" y="53"/>
                  <a:pt x="234" y="48"/>
                  <a:pt x="228" y="44"/>
                </a:cubicBezTo>
                <a:cubicBezTo>
                  <a:pt x="228" y="41"/>
                  <a:pt x="228" y="38"/>
                  <a:pt x="228" y="36"/>
                </a:cubicBezTo>
                <a:cubicBezTo>
                  <a:pt x="228" y="16"/>
                  <a:pt x="209" y="0"/>
                  <a:pt x="184" y="0"/>
                </a:cubicBezTo>
                <a:cubicBezTo>
                  <a:pt x="166" y="0"/>
                  <a:pt x="152" y="8"/>
                  <a:pt x="143" y="19"/>
                </a:cubicBezTo>
                <a:cubicBezTo>
                  <a:pt x="143" y="19"/>
                  <a:pt x="141" y="18"/>
                  <a:pt x="140" y="18"/>
                </a:cubicBezTo>
                <a:cubicBezTo>
                  <a:pt x="117" y="18"/>
                  <a:pt x="97" y="33"/>
                  <a:pt x="97" y="52"/>
                </a:cubicBezTo>
                <a:cubicBezTo>
                  <a:pt x="97" y="52"/>
                  <a:pt x="97" y="53"/>
                  <a:pt x="97" y="55"/>
                </a:cubicBezTo>
                <a:cubicBezTo>
                  <a:pt x="85" y="55"/>
                  <a:pt x="74" y="59"/>
                  <a:pt x="67" y="66"/>
                </a:cubicBezTo>
                <a:cubicBezTo>
                  <a:pt x="60" y="61"/>
                  <a:pt x="51" y="60"/>
                  <a:pt x="42" y="60"/>
                </a:cubicBezTo>
                <a:cubicBezTo>
                  <a:pt x="19" y="60"/>
                  <a:pt x="0" y="74"/>
                  <a:pt x="0" y="93"/>
                </a:cubicBezTo>
                <a:cubicBezTo>
                  <a:pt x="0" y="106"/>
                  <a:pt x="10" y="117"/>
                  <a:pt x="26" y="123"/>
                </a:cubicBezTo>
                <a:cubicBezTo>
                  <a:pt x="27" y="127"/>
                  <a:pt x="30" y="140"/>
                  <a:pt x="43" y="153"/>
                </a:cubicBezTo>
                <a:cubicBezTo>
                  <a:pt x="43" y="153"/>
                  <a:pt x="43" y="153"/>
                  <a:pt x="43" y="153"/>
                </a:cubicBezTo>
                <a:cubicBezTo>
                  <a:pt x="49" y="175"/>
                  <a:pt x="63" y="195"/>
                  <a:pt x="94" y="200"/>
                </a:cubicBezTo>
                <a:cubicBezTo>
                  <a:pt x="119" y="205"/>
                  <a:pt x="164" y="203"/>
                  <a:pt x="194" y="202"/>
                </a:cubicBezTo>
                <a:cubicBezTo>
                  <a:pt x="231" y="201"/>
                  <a:pt x="254" y="197"/>
                  <a:pt x="292" y="214"/>
                </a:cubicBezTo>
                <a:cubicBezTo>
                  <a:pt x="284" y="188"/>
                  <a:pt x="258" y="174"/>
                  <a:pt x="231" y="167"/>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5" name="Freeform 15"/>
          <p:cNvSpPr>
            <a:spLocks/>
          </p:cNvSpPr>
          <p:nvPr/>
        </p:nvSpPr>
        <p:spPr bwMode="auto">
          <a:xfrm>
            <a:off x="5521445" y="3064570"/>
            <a:ext cx="1649160" cy="1213748"/>
          </a:xfrm>
          <a:custGeom>
            <a:avLst/>
            <a:gdLst>
              <a:gd name="T0" fmla="*/ 231 w 292"/>
              <a:gd name="T1" fmla="*/ 167 h 214"/>
              <a:gd name="T2" fmla="*/ 271 w 292"/>
              <a:gd name="T3" fmla="*/ 120 h 214"/>
              <a:gd name="T4" fmla="*/ 290 w 292"/>
              <a:gd name="T5" fmla="*/ 93 h 214"/>
              <a:gd name="T6" fmla="*/ 248 w 292"/>
              <a:gd name="T7" fmla="*/ 60 h 214"/>
              <a:gd name="T8" fmla="*/ 242 w 292"/>
              <a:gd name="T9" fmla="*/ 60 h 214"/>
              <a:gd name="T10" fmla="*/ 228 w 292"/>
              <a:gd name="T11" fmla="*/ 44 h 214"/>
              <a:gd name="T12" fmla="*/ 228 w 292"/>
              <a:gd name="T13" fmla="*/ 36 h 214"/>
              <a:gd name="T14" fmla="*/ 184 w 292"/>
              <a:gd name="T15" fmla="*/ 0 h 214"/>
              <a:gd name="T16" fmla="*/ 143 w 292"/>
              <a:gd name="T17" fmla="*/ 19 h 214"/>
              <a:gd name="T18" fmla="*/ 140 w 292"/>
              <a:gd name="T19" fmla="*/ 18 h 214"/>
              <a:gd name="T20" fmla="*/ 97 w 292"/>
              <a:gd name="T21" fmla="*/ 52 h 214"/>
              <a:gd name="T22" fmla="*/ 97 w 292"/>
              <a:gd name="T23" fmla="*/ 55 h 214"/>
              <a:gd name="T24" fmla="*/ 67 w 292"/>
              <a:gd name="T25" fmla="*/ 66 h 214"/>
              <a:gd name="T26" fmla="*/ 42 w 292"/>
              <a:gd name="T27" fmla="*/ 60 h 214"/>
              <a:gd name="T28" fmla="*/ 0 w 292"/>
              <a:gd name="T29" fmla="*/ 93 h 214"/>
              <a:gd name="T30" fmla="*/ 26 w 292"/>
              <a:gd name="T31" fmla="*/ 123 h 214"/>
              <a:gd name="T32" fmla="*/ 43 w 292"/>
              <a:gd name="T33" fmla="*/ 153 h 214"/>
              <a:gd name="T34" fmla="*/ 43 w 292"/>
              <a:gd name="T35" fmla="*/ 153 h 214"/>
              <a:gd name="T36" fmla="*/ 94 w 292"/>
              <a:gd name="T37" fmla="*/ 200 h 214"/>
              <a:gd name="T38" fmla="*/ 194 w 292"/>
              <a:gd name="T39" fmla="*/ 202 h 214"/>
              <a:gd name="T40" fmla="*/ 292 w 292"/>
              <a:gd name="T41" fmla="*/ 214 h 214"/>
              <a:gd name="T42" fmla="*/ 231 w 292"/>
              <a:gd name="T43" fmla="*/ 16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2" h="214">
                <a:moveTo>
                  <a:pt x="231" y="167"/>
                </a:moveTo>
                <a:cubicBezTo>
                  <a:pt x="237" y="165"/>
                  <a:pt x="277" y="149"/>
                  <a:pt x="271" y="120"/>
                </a:cubicBezTo>
                <a:cubicBezTo>
                  <a:pt x="283" y="113"/>
                  <a:pt x="290" y="104"/>
                  <a:pt x="290" y="93"/>
                </a:cubicBezTo>
                <a:cubicBezTo>
                  <a:pt x="290" y="74"/>
                  <a:pt x="271" y="60"/>
                  <a:pt x="248" y="60"/>
                </a:cubicBezTo>
                <a:cubicBezTo>
                  <a:pt x="246" y="60"/>
                  <a:pt x="244" y="60"/>
                  <a:pt x="242" y="60"/>
                </a:cubicBezTo>
                <a:cubicBezTo>
                  <a:pt x="239" y="53"/>
                  <a:pt x="234" y="48"/>
                  <a:pt x="228" y="44"/>
                </a:cubicBezTo>
                <a:cubicBezTo>
                  <a:pt x="228" y="41"/>
                  <a:pt x="228" y="38"/>
                  <a:pt x="228" y="36"/>
                </a:cubicBezTo>
                <a:cubicBezTo>
                  <a:pt x="228" y="16"/>
                  <a:pt x="209" y="0"/>
                  <a:pt x="184" y="0"/>
                </a:cubicBezTo>
                <a:cubicBezTo>
                  <a:pt x="166" y="0"/>
                  <a:pt x="152" y="8"/>
                  <a:pt x="143" y="19"/>
                </a:cubicBezTo>
                <a:cubicBezTo>
                  <a:pt x="143" y="19"/>
                  <a:pt x="141" y="18"/>
                  <a:pt x="140" y="18"/>
                </a:cubicBezTo>
                <a:cubicBezTo>
                  <a:pt x="117" y="18"/>
                  <a:pt x="97" y="33"/>
                  <a:pt x="97" y="52"/>
                </a:cubicBezTo>
                <a:cubicBezTo>
                  <a:pt x="97" y="52"/>
                  <a:pt x="97" y="53"/>
                  <a:pt x="97" y="55"/>
                </a:cubicBezTo>
                <a:cubicBezTo>
                  <a:pt x="85" y="55"/>
                  <a:pt x="74" y="59"/>
                  <a:pt x="67" y="66"/>
                </a:cubicBezTo>
                <a:cubicBezTo>
                  <a:pt x="60" y="61"/>
                  <a:pt x="51" y="60"/>
                  <a:pt x="42" y="60"/>
                </a:cubicBezTo>
                <a:cubicBezTo>
                  <a:pt x="19" y="60"/>
                  <a:pt x="0" y="74"/>
                  <a:pt x="0" y="93"/>
                </a:cubicBezTo>
                <a:cubicBezTo>
                  <a:pt x="0" y="106"/>
                  <a:pt x="10" y="117"/>
                  <a:pt x="26" y="123"/>
                </a:cubicBezTo>
                <a:cubicBezTo>
                  <a:pt x="27" y="127"/>
                  <a:pt x="30" y="140"/>
                  <a:pt x="43" y="153"/>
                </a:cubicBezTo>
                <a:cubicBezTo>
                  <a:pt x="43" y="153"/>
                  <a:pt x="43" y="153"/>
                  <a:pt x="43" y="153"/>
                </a:cubicBezTo>
                <a:cubicBezTo>
                  <a:pt x="49" y="175"/>
                  <a:pt x="63" y="195"/>
                  <a:pt x="94" y="200"/>
                </a:cubicBezTo>
                <a:cubicBezTo>
                  <a:pt x="119" y="205"/>
                  <a:pt x="164" y="203"/>
                  <a:pt x="194" y="202"/>
                </a:cubicBezTo>
                <a:cubicBezTo>
                  <a:pt x="231" y="201"/>
                  <a:pt x="254" y="197"/>
                  <a:pt x="292" y="214"/>
                </a:cubicBezTo>
                <a:cubicBezTo>
                  <a:pt x="284" y="188"/>
                  <a:pt x="258" y="174"/>
                  <a:pt x="231" y="167"/>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6" name="Freeform 15"/>
          <p:cNvSpPr>
            <a:spLocks/>
          </p:cNvSpPr>
          <p:nvPr/>
        </p:nvSpPr>
        <p:spPr bwMode="auto">
          <a:xfrm>
            <a:off x="7702566" y="2514467"/>
            <a:ext cx="2078308" cy="1529591"/>
          </a:xfrm>
          <a:custGeom>
            <a:avLst/>
            <a:gdLst>
              <a:gd name="T0" fmla="*/ 231 w 292"/>
              <a:gd name="T1" fmla="*/ 167 h 214"/>
              <a:gd name="T2" fmla="*/ 271 w 292"/>
              <a:gd name="T3" fmla="*/ 120 h 214"/>
              <a:gd name="T4" fmla="*/ 290 w 292"/>
              <a:gd name="T5" fmla="*/ 93 h 214"/>
              <a:gd name="T6" fmla="*/ 248 w 292"/>
              <a:gd name="T7" fmla="*/ 60 h 214"/>
              <a:gd name="T8" fmla="*/ 242 w 292"/>
              <a:gd name="T9" fmla="*/ 60 h 214"/>
              <a:gd name="T10" fmla="*/ 228 w 292"/>
              <a:gd name="T11" fmla="*/ 44 h 214"/>
              <a:gd name="T12" fmla="*/ 228 w 292"/>
              <a:gd name="T13" fmla="*/ 36 h 214"/>
              <a:gd name="T14" fmla="*/ 184 w 292"/>
              <a:gd name="T15" fmla="*/ 0 h 214"/>
              <a:gd name="T16" fmla="*/ 143 w 292"/>
              <a:gd name="T17" fmla="*/ 19 h 214"/>
              <a:gd name="T18" fmla="*/ 140 w 292"/>
              <a:gd name="T19" fmla="*/ 18 h 214"/>
              <a:gd name="T20" fmla="*/ 97 w 292"/>
              <a:gd name="T21" fmla="*/ 52 h 214"/>
              <a:gd name="T22" fmla="*/ 97 w 292"/>
              <a:gd name="T23" fmla="*/ 55 h 214"/>
              <a:gd name="T24" fmla="*/ 67 w 292"/>
              <a:gd name="T25" fmla="*/ 66 h 214"/>
              <a:gd name="T26" fmla="*/ 42 w 292"/>
              <a:gd name="T27" fmla="*/ 60 h 214"/>
              <a:gd name="T28" fmla="*/ 0 w 292"/>
              <a:gd name="T29" fmla="*/ 93 h 214"/>
              <a:gd name="T30" fmla="*/ 26 w 292"/>
              <a:gd name="T31" fmla="*/ 123 h 214"/>
              <a:gd name="T32" fmla="*/ 43 w 292"/>
              <a:gd name="T33" fmla="*/ 153 h 214"/>
              <a:gd name="T34" fmla="*/ 43 w 292"/>
              <a:gd name="T35" fmla="*/ 153 h 214"/>
              <a:gd name="T36" fmla="*/ 94 w 292"/>
              <a:gd name="T37" fmla="*/ 200 h 214"/>
              <a:gd name="T38" fmla="*/ 194 w 292"/>
              <a:gd name="T39" fmla="*/ 202 h 214"/>
              <a:gd name="T40" fmla="*/ 292 w 292"/>
              <a:gd name="T41" fmla="*/ 214 h 214"/>
              <a:gd name="T42" fmla="*/ 231 w 292"/>
              <a:gd name="T43" fmla="*/ 16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2" h="214">
                <a:moveTo>
                  <a:pt x="231" y="167"/>
                </a:moveTo>
                <a:cubicBezTo>
                  <a:pt x="237" y="165"/>
                  <a:pt x="277" y="149"/>
                  <a:pt x="271" y="120"/>
                </a:cubicBezTo>
                <a:cubicBezTo>
                  <a:pt x="283" y="113"/>
                  <a:pt x="290" y="104"/>
                  <a:pt x="290" y="93"/>
                </a:cubicBezTo>
                <a:cubicBezTo>
                  <a:pt x="290" y="74"/>
                  <a:pt x="271" y="60"/>
                  <a:pt x="248" y="60"/>
                </a:cubicBezTo>
                <a:cubicBezTo>
                  <a:pt x="246" y="60"/>
                  <a:pt x="244" y="60"/>
                  <a:pt x="242" y="60"/>
                </a:cubicBezTo>
                <a:cubicBezTo>
                  <a:pt x="239" y="53"/>
                  <a:pt x="234" y="48"/>
                  <a:pt x="228" y="44"/>
                </a:cubicBezTo>
                <a:cubicBezTo>
                  <a:pt x="228" y="41"/>
                  <a:pt x="228" y="38"/>
                  <a:pt x="228" y="36"/>
                </a:cubicBezTo>
                <a:cubicBezTo>
                  <a:pt x="228" y="16"/>
                  <a:pt x="209" y="0"/>
                  <a:pt x="184" y="0"/>
                </a:cubicBezTo>
                <a:cubicBezTo>
                  <a:pt x="166" y="0"/>
                  <a:pt x="152" y="8"/>
                  <a:pt x="143" y="19"/>
                </a:cubicBezTo>
                <a:cubicBezTo>
                  <a:pt x="143" y="19"/>
                  <a:pt x="141" y="18"/>
                  <a:pt x="140" y="18"/>
                </a:cubicBezTo>
                <a:cubicBezTo>
                  <a:pt x="117" y="18"/>
                  <a:pt x="97" y="33"/>
                  <a:pt x="97" y="52"/>
                </a:cubicBezTo>
                <a:cubicBezTo>
                  <a:pt x="97" y="52"/>
                  <a:pt x="97" y="53"/>
                  <a:pt x="97" y="55"/>
                </a:cubicBezTo>
                <a:cubicBezTo>
                  <a:pt x="85" y="55"/>
                  <a:pt x="74" y="59"/>
                  <a:pt x="67" y="66"/>
                </a:cubicBezTo>
                <a:cubicBezTo>
                  <a:pt x="60" y="61"/>
                  <a:pt x="51" y="60"/>
                  <a:pt x="42" y="60"/>
                </a:cubicBezTo>
                <a:cubicBezTo>
                  <a:pt x="19" y="60"/>
                  <a:pt x="0" y="74"/>
                  <a:pt x="0" y="93"/>
                </a:cubicBezTo>
                <a:cubicBezTo>
                  <a:pt x="0" y="106"/>
                  <a:pt x="10" y="117"/>
                  <a:pt x="26" y="123"/>
                </a:cubicBezTo>
                <a:cubicBezTo>
                  <a:pt x="27" y="127"/>
                  <a:pt x="30" y="140"/>
                  <a:pt x="43" y="153"/>
                </a:cubicBezTo>
                <a:cubicBezTo>
                  <a:pt x="43" y="153"/>
                  <a:pt x="43" y="153"/>
                  <a:pt x="43" y="153"/>
                </a:cubicBezTo>
                <a:cubicBezTo>
                  <a:pt x="49" y="175"/>
                  <a:pt x="63" y="195"/>
                  <a:pt x="94" y="200"/>
                </a:cubicBezTo>
                <a:cubicBezTo>
                  <a:pt x="119" y="205"/>
                  <a:pt x="164" y="203"/>
                  <a:pt x="194" y="202"/>
                </a:cubicBezTo>
                <a:cubicBezTo>
                  <a:pt x="231" y="201"/>
                  <a:pt x="254" y="197"/>
                  <a:pt x="292" y="214"/>
                </a:cubicBezTo>
                <a:cubicBezTo>
                  <a:pt x="284" y="188"/>
                  <a:pt x="258" y="174"/>
                  <a:pt x="231" y="167"/>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7" name="TextBox 26"/>
          <p:cNvSpPr txBox="1"/>
          <p:nvPr/>
        </p:nvSpPr>
        <p:spPr>
          <a:xfrm>
            <a:off x="3843709" y="4039111"/>
            <a:ext cx="827471" cy="369332"/>
          </a:xfrm>
          <a:prstGeom prst="rect">
            <a:avLst/>
          </a:prstGeom>
          <a:noFill/>
        </p:spPr>
        <p:txBody>
          <a:bodyPr wrap="none" rtlCol="0">
            <a:spAutoFit/>
          </a:bodyPr>
          <a:lstStyle/>
          <a:p>
            <a:pPr algn="ctr"/>
            <a:r>
              <a:rPr lang="tr-TR" b="1" dirty="0">
                <a:solidFill>
                  <a:schemeClr val="bg1"/>
                </a:solidFill>
                <a:latin typeface="+mj-lt"/>
              </a:rPr>
              <a:t>Günlük</a:t>
            </a:r>
            <a:endParaRPr lang="id-ID" b="1" dirty="0">
              <a:solidFill>
                <a:schemeClr val="bg1"/>
              </a:solidFill>
              <a:latin typeface="+mj-lt"/>
            </a:endParaRPr>
          </a:p>
        </p:txBody>
      </p:sp>
      <p:sp>
        <p:nvSpPr>
          <p:cNvPr id="28" name="TextBox 27"/>
          <p:cNvSpPr txBox="1"/>
          <p:nvPr/>
        </p:nvSpPr>
        <p:spPr>
          <a:xfrm>
            <a:off x="5927967" y="3543875"/>
            <a:ext cx="874214" cy="369332"/>
          </a:xfrm>
          <a:prstGeom prst="rect">
            <a:avLst/>
          </a:prstGeom>
          <a:noFill/>
        </p:spPr>
        <p:txBody>
          <a:bodyPr wrap="none" rtlCol="0">
            <a:spAutoFit/>
          </a:bodyPr>
          <a:lstStyle/>
          <a:p>
            <a:pPr algn="ctr"/>
            <a:r>
              <a:rPr lang="tr-TR" b="1" dirty="0">
                <a:solidFill>
                  <a:schemeClr val="bg1"/>
                </a:solidFill>
                <a:latin typeface="+mj-lt"/>
              </a:rPr>
              <a:t>Haftalık</a:t>
            </a:r>
            <a:endParaRPr lang="id-ID" b="1" dirty="0">
              <a:solidFill>
                <a:schemeClr val="bg1"/>
              </a:solidFill>
              <a:latin typeface="+mj-lt"/>
            </a:endParaRPr>
          </a:p>
        </p:txBody>
      </p:sp>
      <p:sp>
        <p:nvSpPr>
          <p:cNvPr id="29" name="TextBox 28"/>
          <p:cNvSpPr txBox="1"/>
          <p:nvPr/>
        </p:nvSpPr>
        <p:spPr>
          <a:xfrm>
            <a:off x="8332121" y="3042496"/>
            <a:ext cx="819199" cy="507831"/>
          </a:xfrm>
          <a:prstGeom prst="rect">
            <a:avLst/>
          </a:prstGeom>
          <a:noFill/>
        </p:spPr>
        <p:txBody>
          <a:bodyPr wrap="none" rtlCol="0">
            <a:spAutoFit/>
          </a:bodyPr>
          <a:lstStyle/>
          <a:p>
            <a:pPr algn="ctr"/>
            <a:r>
              <a:rPr lang="tr-TR" sz="2700" b="1" dirty="0">
                <a:solidFill>
                  <a:schemeClr val="bg1"/>
                </a:solidFill>
                <a:latin typeface="+mj-lt"/>
              </a:rPr>
              <a:t>Aylık</a:t>
            </a:r>
            <a:endParaRPr lang="id-ID" sz="2700" b="1" dirty="0">
              <a:solidFill>
                <a:schemeClr val="bg1"/>
              </a:solidFill>
              <a:latin typeface="+mj-lt"/>
            </a:endParaRPr>
          </a:p>
        </p:txBody>
      </p:sp>
      <p:sp>
        <p:nvSpPr>
          <p:cNvPr id="34" name="TextBox 33"/>
          <p:cNvSpPr txBox="1"/>
          <p:nvPr/>
        </p:nvSpPr>
        <p:spPr>
          <a:xfrm>
            <a:off x="3694892" y="5851283"/>
            <a:ext cx="1138453" cy="307777"/>
          </a:xfrm>
          <a:prstGeom prst="rect">
            <a:avLst/>
          </a:prstGeom>
          <a:noFill/>
        </p:spPr>
        <p:txBody>
          <a:bodyPr wrap="none" rtlCol="0">
            <a:spAutoFit/>
          </a:bodyPr>
          <a:lstStyle/>
          <a:p>
            <a:pPr algn="ctr"/>
            <a:r>
              <a:rPr lang="tr-TR" sz="1400" b="1" dirty="0">
                <a:solidFill>
                  <a:schemeClr val="bg1"/>
                </a:solidFill>
                <a:latin typeface="+mj-lt"/>
              </a:rPr>
              <a:t>Gün Sonunda</a:t>
            </a:r>
            <a:endParaRPr lang="id-ID" sz="1400" b="1" dirty="0">
              <a:solidFill>
                <a:schemeClr val="bg1"/>
              </a:solidFill>
              <a:latin typeface="+mj-lt"/>
            </a:endParaRPr>
          </a:p>
        </p:txBody>
      </p:sp>
      <p:sp>
        <p:nvSpPr>
          <p:cNvPr id="36" name="TextBox 35"/>
          <p:cNvSpPr txBox="1"/>
          <p:nvPr/>
        </p:nvSpPr>
        <p:spPr>
          <a:xfrm>
            <a:off x="6365313" y="5851283"/>
            <a:ext cx="1071897" cy="338554"/>
          </a:xfrm>
          <a:prstGeom prst="rect">
            <a:avLst/>
          </a:prstGeom>
          <a:noFill/>
        </p:spPr>
        <p:txBody>
          <a:bodyPr wrap="none" rtlCol="0">
            <a:spAutoFit/>
          </a:bodyPr>
          <a:lstStyle/>
          <a:p>
            <a:pPr algn="ctr"/>
            <a:r>
              <a:rPr lang="tr-TR" sz="1600" b="1" dirty="0">
                <a:solidFill>
                  <a:schemeClr val="bg1"/>
                </a:solidFill>
                <a:latin typeface="+mj-lt"/>
              </a:rPr>
              <a:t>Hafta Sonu</a:t>
            </a:r>
            <a:endParaRPr lang="id-ID" sz="1600" b="1" dirty="0">
              <a:solidFill>
                <a:schemeClr val="bg1"/>
              </a:solidFill>
              <a:latin typeface="+mj-lt"/>
            </a:endParaRPr>
          </a:p>
        </p:txBody>
      </p:sp>
      <p:sp>
        <p:nvSpPr>
          <p:cNvPr id="38" name="TextBox 37"/>
          <p:cNvSpPr txBox="1"/>
          <p:nvPr/>
        </p:nvSpPr>
        <p:spPr>
          <a:xfrm>
            <a:off x="8809318" y="5851283"/>
            <a:ext cx="1137043" cy="338554"/>
          </a:xfrm>
          <a:prstGeom prst="rect">
            <a:avLst/>
          </a:prstGeom>
          <a:noFill/>
        </p:spPr>
        <p:txBody>
          <a:bodyPr wrap="none" rtlCol="0">
            <a:spAutoFit/>
          </a:bodyPr>
          <a:lstStyle/>
          <a:p>
            <a:pPr algn="ctr"/>
            <a:r>
              <a:rPr lang="tr-TR" sz="1600" b="1" dirty="0">
                <a:solidFill>
                  <a:schemeClr val="bg1"/>
                </a:solidFill>
                <a:latin typeface="+mj-lt"/>
              </a:rPr>
              <a:t>Ay Sonunda</a:t>
            </a:r>
            <a:endParaRPr lang="id-ID" sz="1600" b="1" dirty="0">
              <a:solidFill>
                <a:schemeClr val="bg1"/>
              </a:solidFill>
              <a:latin typeface="+mj-lt"/>
            </a:endParaRPr>
          </a:p>
        </p:txBody>
      </p:sp>
      <p:sp>
        <p:nvSpPr>
          <p:cNvPr id="41" name="Title 1"/>
          <p:cNvSpPr>
            <a:spLocks noGrp="1"/>
          </p:cNvSpPr>
          <p:nvPr>
            <p:ph type="title"/>
          </p:nvPr>
        </p:nvSpPr>
        <p:spPr>
          <a:xfrm>
            <a:off x="1524000" y="145841"/>
            <a:ext cx="9156032" cy="842212"/>
          </a:xfrm>
        </p:spPr>
        <p:style>
          <a:lnRef idx="1">
            <a:schemeClr val="accent6"/>
          </a:lnRef>
          <a:fillRef idx="3">
            <a:schemeClr val="accent6"/>
          </a:fillRef>
          <a:effectRef idx="2">
            <a:schemeClr val="accent6"/>
          </a:effectRef>
          <a:fontRef idx="minor">
            <a:schemeClr val="lt1"/>
          </a:fontRef>
        </p:style>
        <p:txBody>
          <a:bodyPr/>
          <a:lstStyle/>
          <a:p>
            <a:pPr algn="ctr"/>
            <a:r>
              <a:rPr lang="tr-TR" b="1" dirty="0" smtClean="0"/>
              <a:t>Tekrar Yapın.</a:t>
            </a:r>
            <a:endParaRPr lang="id-ID" dirty="0"/>
          </a:p>
        </p:txBody>
      </p:sp>
      <p:sp>
        <p:nvSpPr>
          <p:cNvPr id="42" name="41 Metin kutusu"/>
          <p:cNvSpPr txBox="1"/>
          <p:nvPr/>
        </p:nvSpPr>
        <p:spPr>
          <a:xfrm>
            <a:off x="1866803" y="1213701"/>
            <a:ext cx="8554454" cy="107721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sz="3200" b="1" dirty="0">
                <a:solidFill>
                  <a:schemeClr val="accent2">
                    <a:lumMod val="75000"/>
                  </a:schemeClr>
                </a:solidFill>
              </a:rPr>
              <a:t>Günlük, </a:t>
            </a:r>
            <a:r>
              <a:rPr lang="tr-TR" sz="3200" b="1" dirty="0">
                <a:solidFill>
                  <a:schemeClr val="accent3">
                    <a:lumMod val="75000"/>
                  </a:schemeClr>
                </a:solidFill>
              </a:rPr>
              <a:t>Haftalık</a:t>
            </a:r>
            <a:r>
              <a:rPr lang="tr-TR" sz="3200" dirty="0"/>
              <a:t> ve </a:t>
            </a:r>
            <a:r>
              <a:rPr lang="tr-TR" sz="3200" b="1" dirty="0">
                <a:solidFill>
                  <a:schemeClr val="accent4">
                    <a:lumMod val="75000"/>
                  </a:schemeClr>
                </a:solidFill>
              </a:rPr>
              <a:t>Aylık</a:t>
            </a:r>
            <a:r>
              <a:rPr lang="tr-TR" sz="3200" dirty="0"/>
              <a:t> düzenli tekrarlar yapın.</a:t>
            </a:r>
            <a:endParaRPr lang="tr-T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tr-T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pic>
        <p:nvPicPr>
          <p:cNvPr id="19" name="Resim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257" y="0"/>
            <a:ext cx="1770743" cy="1770743"/>
          </a:xfrm>
          <a:prstGeom prst="rect">
            <a:avLst/>
          </a:prstGeom>
        </p:spPr>
      </p:pic>
    </p:spTree>
    <p:extLst>
      <p:ext uri="{BB962C8B-B14F-4D97-AF65-F5344CB8AC3E}">
        <p14:creationId xmlns:p14="http://schemas.microsoft.com/office/powerpoint/2010/main" val="398774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37" presetClass="entr" presetSubtype="0" fill="hold" grpId="0" nodeType="withEffect">
                                  <p:stCondLst>
                                    <p:cond delay="25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900" decel="100000" fill="hold"/>
                                        <p:tgtEl>
                                          <p:spTgt spid="1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5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900" decel="100000" fill="hold"/>
                                        <p:tgtEl>
                                          <p:spTgt spid="16"/>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75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900" decel="100000" fill="hold"/>
                                        <p:tgtEl>
                                          <p:spTgt spid="1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27" fill="hold">
                            <p:stCondLst>
                              <p:cond delay="1750"/>
                            </p:stCondLst>
                            <p:childTnLst>
                              <p:par>
                                <p:cTn id="28" presetID="10" presetClass="entr" presetSubtype="0"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par>
                          <p:cTn id="31" fill="hold">
                            <p:stCondLst>
                              <p:cond delay="2250"/>
                            </p:stCondLst>
                            <p:childTnLst>
                              <p:par>
                                <p:cTn id="32" presetID="10"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par>
                          <p:cTn id="35" fill="hold">
                            <p:stCondLst>
                              <p:cond delay="2750"/>
                            </p:stCondLst>
                            <p:childTnLst>
                              <p:par>
                                <p:cTn id="36" presetID="10" presetClass="entr" presetSubtype="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par>
                          <p:cTn id="39" fill="hold">
                            <p:stCondLst>
                              <p:cond delay="3250"/>
                            </p:stCondLst>
                            <p:childTnLst>
                              <p:par>
                                <p:cTn id="40" presetID="22" presetClass="entr" presetSubtype="4"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par>
                          <p:cTn id="43" fill="hold">
                            <p:stCondLst>
                              <p:cond delay="3750"/>
                            </p:stCondLst>
                            <p:childTnLst>
                              <p:par>
                                <p:cTn id="44" presetID="10" presetClass="entr" presetSubtype="0"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par>
                          <p:cTn id="47" fill="hold">
                            <p:stCondLst>
                              <p:cond delay="4250"/>
                            </p:stCondLst>
                            <p:childTnLst>
                              <p:par>
                                <p:cTn id="48" presetID="22" presetClass="entr" presetSubtype="4"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00"/>
                                        <p:tgtEl>
                                          <p:spTgt spid="25"/>
                                        </p:tgtEl>
                                      </p:cBhvr>
                                    </p:animEffect>
                                  </p:childTnLst>
                                </p:cTn>
                              </p:par>
                            </p:childTnLst>
                          </p:cTn>
                        </p:par>
                        <p:par>
                          <p:cTn id="51" fill="hold">
                            <p:stCondLst>
                              <p:cond delay="4750"/>
                            </p:stCondLst>
                            <p:childTnLst>
                              <p:par>
                                <p:cTn id="52" presetID="10"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4"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down)">
                                      <p:cBhvr>
                                        <p:cTn id="58" dur="500"/>
                                        <p:tgtEl>
                                          <p:spTgt spid="26"/>
                                        </p:tgtEl>
                                      </p:cBhvr>
                                    </p:animEffect>
                                  </p:childTnLst>
                                </p:cTn>
                              </p:par>
                            </p:childTnLst>
                          </p:cTn>
                        </p:par>
                        <p:par>
                          <p:cTn id="59" fill="hold">
                            <p:stCondLst>
                              <p:cond delay="5750"/>
                            </p:stCondLst>
                            <p:childTnLst>
                              <p:par>
                                <p:cTn id="60" presetID="10" presetClass="entr" presetSubtype="0"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par>
                          <p:cTn id="63" fill="hold">
                            <p:stCondLst>
                              <p:cond delay="6250"/>
                            </p:stCondLst>
                            <p:childTnLst>
                              <p:par>
                                <p:cTn id="64" presetID="5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Scale>
                                      <p:cBhvr>
                                        <p:cTn id="66"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42"/>
                                        </p:tgtEl>
                                        <p:attrNameLst>
                                          <p:attrName>ppt_x</p:attrName>
                                          <p:attrName>ppt_y</p:attrName>
                                        </p:attrNameLst>
                                      </p:cBhvr>
                                    </p:animMotion>
                                    <p:animEffect transition="in" filter="fade">
                                      <p:cBhvr>
                                        <p:cTn id="68"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P spid="23" grpId="0" animBg="1"/>
      <p:bldP spid="25" grpId="0" animBg="1"/>
      <p:bldP spid="26" grpId="0" animBg="1"/>
      <p:bldP spid="27" grpId="0"/>
      <p:bldP spid="28" grpId="0"/>
      <p:bldP spid="29" grpId="0"/>
      <p:bldP spid="34" grpId="0"/>
      <p:bldP spid="36" grpId="0"/>
      <p:bldP spid="38"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6993" y="1741714"/>
            <a:ext cx="10483006" cy="4362462"/>
          </a:xfrm>
        </p:spPr>
        <p:txBody>
          <a:bodyPr>
            <a:noAutofit/>
          </a:bodyPr>
          <a:lstStyle/>
          <a:p>
            <a:r>
              <a:rPr lang="tr-TR" sz="2800" b="1" cap="none" dirty="0">
                <a:ln w="3175" cmpd="sng">
                  <a:solidFill>
                    <a:sysClr val="windowText" lastClr="000000"/>
                  </a:solidFill>
                </a:ln>
              </a:rPr>
              <a:t>İlk tekrar 40 dakikalık çalışmanın sonunda yapılmalıdır. Bu tekrar öğrenilen konunun 24 saat hafızada kalmasını sağlar</a:t>
            </a:r>
            <a:r>
              <a:rPr lang="tr-TR" sz="2800" b="1" cap="none" dirty="0" smtClean="0">
                <a:ln w="3175" cmpd="sng">
                  <a:solidFill>
                    <a:sysClr val="windowText" lastClr="000000"/>
                  </a:solidFill>
                </a:ln>
              </a:rPr>
              <a:t>.</a:t>
            </a:r>
            <a:br>
              <a:rPr lang="tr-TR" sz="2800" b="1" cap="none" dirty="0" smtClean="0">
                <a:ln w="3175" cmpd="sng">
                  <a:solidFill>
                    <a:sysClr val="windowText" lastClr="000000"/>
                  </a:solidFill>
                </a:ln>
              </a:rPr>
            </a:br>
            <a:r>
              <a:rPr lang="tr-TR" sz="2800" b="1" cap="none" dirty="0">
                <a:ln w="3175" cmpd="sng">
                  <a:solidFill>
                    <a:sysClr val="windowText" lastClr="000000"/>
                  </a:solidFill>
                </a:ln>
              </a:rPr>
              <a:t/>
            </a:r>
            <a:br>
              <a:rPr lang="tr-TR" sz="2800" b="1" cap="none" dirty="0">
                <a:ln w="3175" cmpd="sng">
                  <a:solidFill>
                    <a:sysClr val="windowText" lastClr="000000"/>
                  </a:solidFill>
                </a:ln>
              </a:rPr>
            </a:br>
            <a:r>
              <a:rPr lang="tr-TR" sz="2800" b="1" cap="none" dirty="0">
                <a:ln w="3175" cmpd="sng">
                  <a:solidFill>
                    <a:sysClr val="windowText" lastClr="000000"/>
                  </a:solidFill>
                </a:ln>
              </a:rPr>
              <a:t>Okuldan sonra evde yapılacak ikinci bir on dakikalık tekrar bilginin bir hafta süreyle hafızada kalmasını sağlar</a:t>
            </a:r>
            <a:r>
              <a:rPr lang="tr-TR" sz="2800" b="1" cap="none" dirty="0" smtClean="0">
                <a:ln w="3175" cmpd="sng">
                  <a:solidFill>
                    <a:sysClr val="windowText" lastClr="000000"/>
                  </a:solidFill>
                </a:ln>
              </a:rPr>
              <a:t>.</a:t>
            </a:r>
            <a:br>
              <a:rPr lang="tr-TR" sz="2800" b="1" cap="none" dirty="0" smtClean="0">
                <a:ln w="3175" cmpd="sng">
                  <a:solidFill>
                    <a:sysClr val="windowText" lastClr="000000"/>
                  </a:solidFill>
                </a:ln>
              </a:rPr>
            </a:br>
            <a:r>
              <a:rPr lang="tr-TR" sz="2800" b="1" cap="none" dirty="0">
                <a:ln w="3175" cmpd="sng">
                  <a:solidFill>
                    <a:sysClr val="windowText" lastClr="000000"/>
                  </a:solidFill>
                </a:ln>
              </a:rPr>
              <a:t/>
            </a:r>
            <a:br>
              <a:rPr lang="tr-TR" sz="2800" b="1" cap="none" dirty="0">
                <a:ln w="3175" cmpd="sng">
                  <a:solidFill>
                    <a:sysClr val="windowText" lastClr="000000"/>
                  </a:solidFill>
                </a:ln>
              </a:rPr>
            </a:br>
            <a:r>
              <a:rPr lang="tr-TR" sz="2800" b="1" cap="none" dirty="0">
                <a:ln w="3175" cmpd="sng">
                  <a:solidFill>
                    <a:sysClr val="windowText" lastClr="000000"/>
                  </a:solidFill>
                </a:ln>
              </a:rPr>
              <a:t>Hafta sonu konunun 10 dakikalık üçüncü kere tekrarı bilginin bir ay süreyle hafızada kalmasını sağlar</a:t>
            </a:r>
            <a:r>
              <a:rPr lang="tr-TR" sz="2800" b="1" cap="none" dirty="0" smtClean="0">
                <a:ln w="3175" cmpd="sng">
                  <a:solidFill>
                    <a:sysClr val="windowText" lastClr="000000"/>
                  </a:solidFill>
                </a:ln>
              </a:rPr>
              <a:t>.</a:t>
            </a:r>
            <a:br>
              <a:rPr lang="tr-TR" sz="2800" b="1" cap="none" dirty="0" smtClean="0">
                <a:ln w="3175" cmpd="sng">
                  <a:solidFill>
                    <a:sysClr val="windowText" lastClr="000000"/>
                  </a:solidFill>
                </a:ln>
              </a:rPr>
            </a:br>
            <a:r>
              <a:rPr lang="tr-TR" sz="2800" b="1" cap="none" dirty="0">
                <a:ln w="3175" cmpd="sng">
                  <a:solidFill>
                    <a:sysClr val="windowText" lastClr="000000"/>
                  </a:solidFill>
                </a:ln>
              </a:rPr>
              <a:t/>
            </a:r>
            <a:br>
              <a:rPr lang="tr-TR" sz="2800" b="1" cap="none" dirty="0">
                <a:ln w="3175" cmpd="sng">
                  <a:solidFill>
                    <a:sysClr val="windowText" lastClr="000000"/>
                  </a:solidFill>
                </a:ln>
              </a:rPr>
            </a:br>
            <a:r>
              <a:rPr lang="tr-TR" sz="2800" b="1" cap="none" dirty="0">
                <a:ln w="3175" cmpd="sng">
                  <a:solidFill>
                    <a:sysClr val="windowText" lastClr="000000"/>
                  </a:solidFill>
                </a:ln>
              </a:rPr>
              <a:t>Bir ay sonra aynı konunun 4. Kere 10 dakikalık </a:t>
            </a:r>
            <a:r>
              <a:rPr lang="tr-TR" sz="2800" b="1" cap="none" dirty="0" smtClean="0">
                <a:ln w="3175" cmpd="sng">
                  <a:solidFill>
                    <a:sysClr val="windowText" lastClr="000000"/>
                  </a:solidFill>
                </a:ln>
              </a:rPr>
              <a:t/>
            </a:r>
            <a:br>
              <a:rPr lang="tr-TR" sz="2800" b="1" cap="none" dirty="0" smtClean="0">
                <a:ln w="3175" cmpd="sng">
                  <a:solidFill>
                    <a:sysClr val="windowText" lastClr="000000"/>
                  </a:solidFill>
                </a:ln>
              </a:rPr>
            </a:br>
            <a:r>
              <a:rPr lang="tr-TR" sz="2800" b="1" cap="none" dirty="0" smtClean="0">
                <a:ln w="3175" cmpd="sng">
                  <a:solidFill>
                    <a:sysClr val="windowText" lastClr="000000"/>
                  </a:solidFill>
                </a:ln>
              </a:rPr>
              <a:t>tekrarı </a:t>
            </a:r>
            <a:r>
              <a:rPr lang="tr-TR" sz="2800" b="1" cap="none" dirty="0">
                <a:ln w="3175" cmpd="sng">
                  <a:solidFill>
                    <a:sysClr val="windowText" lastClr="000000"/>
                  </a:solidFill>
                </a:ln>
              </a:rPr>
              <a:t>o bilginin </a:t>
            </a:r>
            <a:r>
              <a:rPr lang="tr-TR" sz="2800" b="1" cap="none" dirty="0" smtClean="0">
                <a:ln w="3175" cmpd="sng">
                  <a:solidFill>
                    <a:sysClr val="windowText" lastClr="000000"/>
                  </a:solidFill>
                </a:ln>
              </a:rPr>
              <a:t>çok </a:t>
            </a:r>
            <a:r>
              <a:rPr lang="tr-TR" sz="2800" b="1" cap="none" dirty="0">
                <a:ln w="3175" cmpd="sng">
                  <a:solidFill>
                    <a:sysClr val="windowText" lastClr="000000"/>
                  </a:solidFill>
                </a:ln>
              </a:rPr>
              <a:t>uzun saklanmasını sağlar.</a:t>
            </a:r>
          </a:p>
        </p:txBody>
      </p:sp>
      <p:sp>
        <p:nvSpPr>
          <p:cNvPr id="5" name="Unvan 1"/>
          <p:cNvSpPr txBox="1">
            <a:spLocks/>
          </p:cNvSpPr>
          <p:nvPr/>
        </p:nvSpPr>
        <p:spPr>
          <a:xfrm>
            <a:off x="193183" y="255314"/>
            <a:ext cx="11841713" cy="1200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4500" b="1" dirty="0" smtClean="0">
                <a:ln w="3175" cmpd="sng">
                  <a:solidFill>
                    <a:schemeClr val="bg1"/>
                  </a:solidFill>
                </a:ln>
                <a:solidFill>
                  <a:srgbClr val="C00000"/>
                </a:solidFill>
              </a:rPr>
              <a:t>TEKRAR YAPMAK</a:t>
            </a:r>
            <a:endParaRPr lang="tr-TR" sz="4500" b="1" dirty="0">
              <a:ln w="3175" cmpd="sng">
                <a:solidFill>
                  <a:schemeClr val="bg1"/>
                </a:solidFill>
              </a:ln>
              <a:solidFill>
                <a:srgbClr val="C00000"/>
              </a:solidFill>
            </a:endParaRPr>
          </a:p>
        </p:txBody>
      </p:sp>
      <p:pic>
        <p:nvPicPr>
          <p:cNvPr id="6" name="Picture 2" descr="kalem defter png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380" y="2082792"/>
            <a:ext cx="545000" cy="5302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Ä°lgili resim"/>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46894">
            <a:off x="627201" y="3189124"/>
            <a:ext cx="555359" cy="5331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kalem defter png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580616">
            <a:off x="702559" y="5527618"/>
            <a:ext cx="388272" cy="4301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Ä°lgili resi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366816">
            <a:off x="692785" y="4366131"/>
            <a:ext cx="472038" cy="473159"/>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1257" y="0"/>
            <a:ext cx="1770743" cy="1770743"/>
          </a:xfrm>
          <a:prstGeom prst="rect">
            <a:avLst/>
          </a:prstGeom>
        </p:spPr>
      </p:pic>
    </p:spTree>
    <p:extLst>
      <p:ext uri="{BB962C8B-B14F-4D97-AF65-F5344CB8AC3E}">
        <p14:creationId xmlns:p14="http://schemas.microsoft.com/office/powerpoint/2010/main" val="497630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p:nvPr/>
        </p:nvGrpSpPr>
        <p:grpSpPr>
          <a:xfrm>
            <a:off x="8282095" y="1900004"/>
            <a:ext cx="1088265" cy="2103980"/>
            <a:chOff x="9010792" y="2176429"/>
            <a:chExt cx="1451020" cy="2805307"/>
          </a:xfrm>
        </p:grpSpPr>
        <p:sp>
          <p:nvSpPr>
            <p:cNvPr id="25" name="Freeform 27"/>
            <p:cNvSpPr>
              <a:spLocks/>
            </p:cNvSpPr>
            <p:nvPr/>
          </p:nvSpPr>
          <p:spPr bwMode="auto">
            <a:xfrm>
              <a:off x="9010792" y="2388037"/>
              <a:ext cx="1451020" cy="2593699"/>
            </a:xfrm>
            <a:custGeom>
              <a:avLst/>
              <a:gdLst>
                <a:gd name="T0" fmla="*/ 365 w 720"/>
                <a:gd name="T1" fmla="*/ 0 h 1287"/>
                <a:gd name="T2" fmla="*/ 358 w 720"/>
                <a:gd name="T3" fmla="*/ 0 h 1287"/>
                <a:gd name="T4" fmla="*/ 0 w 720"/>
                <a:gd name="T5" fmla="*/ 0 h 1287"/>
                <a:gd name="T6" fmla="*/ 0 w 720"/>
                <a:gd name="T7" fmla="*/ 1287 h 1287"/>
                <a:gd name="T8" fmla="*/ 358 w 720"/>
                <a:gd name="T9" fmla="*/ 1287 h 1287"/>
                <a:gd name="T10" fmla="*/ 365 w 720"/>
                <a:gd name="T11" fmla="*/ 1287 h 1287"/>
                <a:gd name="T12" fmla="*/ 720 w 720"/>
                <a:gd name="T13" fmla="*/ 1287 h 1287"/>
                <a:gd name="T14" fmla="*/ 720 w 720"/>
                <a:gd name="T15" fmla="*/ 0 h 1287"/>
                <a:gd name="T16" fmla="*/ 365 w 720"/>
                <a:gd name="T17"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1287">
                  <a:moveTo>
                    <a:pt x="365" y="0"/>
                  </a:moveTo>
                  <a:lnTo>
                    <a:pt x="358" y="0"/>
                  </a:lnTo>
                  <a:lnTo>
                    <a:pt x="0" y="0"/>
                  </a:lnTo>
                  <a:lnTo>
                    <a:pt x="0" y="1287"/>
                  </a:lnTo>
                  <a:lnTo>
                    <a:pt x="358" y="1287"/>
                  </a:lnTo>
                  <a:lnTo>
                    <a:pt x="365" y="1287"/>
                  </a:lnTo>
                  <a:lnTo>
                    <a:pt x="720" y="1287"/>
                  </a:lnTo>
                  <a:lnTo>
                    <a:pt x="720" y="0"/>
                  </a:lnTo>
                  <a:lnTo>
                    <a:pt x="365" y="0"/>
                  </a:lnTo>
                  <a:close/>
                </a:path>
              </a:pathLst>
            </a:custGeom>
            <a:gradFill flip="none" rotWithShape="1">
              <a:gsLst>
                <a:gs pos="0">
                  <a:schemeClr val="bg1">
                    <a:lumMod val="95000"/>
                  </a:schemeClr>
                </a:gs>
                <a:gs pos="57000">
                  <a:schemeClr val="bg1">
                    <a:lumMod val="85000"/>
                  </a:schemeClr>
                </a:gs>
                <a:gs pos="100000">
                  <a:schemeClr val="bg1">
                    <a:lumMod val="75000"/>
                  </a:schemeClr>
                </a:gs>
              </a:gsLst>
              <a:lin ang="0" scaled="1"/>
              <a:tileRect/>
            </a:gradFill>
            <a:ln>
              <a:noFill/>
            </a:ln>
          </p:spPr>
          <p:txBody>
            <a:bodyPr vert="horz" wrap="square" lIns="68580" tIns="34290" rIns="68580" bIns="34290" numCol="1" anchor="t" anchorCtr="0" compatLnSpc="1">
              <a:prstTxWarp prst="textNoShape">
                <a:avLst/>
              </a:prstTxWarp>
            </a:bodyPr>
            <a:lstStyle/>
            <a:p>
              <a:endParaRPr lang="id-ID" sz="1350"/>
            </a:p>
          </p:txBody>
        </p:sp>
        <p:sp>
          <p:nvSpPr>
            <p:cNvPr id="27" name="Rectangle 29"/>
            <p:cNvSpPr>
              <a:spLocks noChangeArrowheads="1"/>
            </p:cNvSpPr>
            <p:nvPr/>
          </p:nvSpPr>
          <p:spPr bwMode="auto">
            <a:xfrm>
              <a:off x="9458190" y="2176429"/>
              <a:ext cx="562271" cy="211608"/>
            </a:xfrm>
            <a:prstGeom prst="rect">
              <a:avLst/>
            </a:prstGeom>
            <a:gradFill flip="none" rotWithShape="1">
              <a:gsLst>
                <a:gs pos="0">
                  <a:schemeClr val="bg1">
                    <a:lumMod val="95000"/>
                  </a:schemeClr>
                </a:gs>
                <a:gs pos="29000">
                  <a:schemeClr val="bg1">
                    <a:lumMod val="85000"/>
                  </a:schemeClr>
                </a:gs>
                <a:gs pos="77000">
                  <a:schemeClr val="bg1">
                    <a:lumMod val="75000"/>
                  </a:schemeClr>
                </a:gs>
                <a:gs pos="55000">
                  <a:schemeClr val="bg1">
                    <a:lumMod val="75000"/>
                  </a:schemeClr>
                </a:gs>
                <a:gs pos="100000">
                  <a:schemeClr val="bg1">
                    <a:lumMod val="50000"/>
                  </a:schemeClr>
                </a:gs>
              </a:gsLst>
              <a:path path="circle">
                <a:fillToRect t="100000" r="100000"/>
              </a:path>
              <a:tileRect l="-100000" b="-100000"/>
            </a:gradFill>
            <a:ln>
              <a:noFill/>
            </a:ln>
          </p:spPr>
          <p:txBody>
            <a:bodyPr vert="horz" wrap="square" lIns="68580" tIns="34290" rIns="68580" bIns="34290" numCol="1" anchor="t" anchorCtr="0" compatLnSpc="1">
              <a:prstTxWarp prst="textNoShape">
                <a:avLst/>
              </a:prstTxWarp>
            </a:bodyPr>
            <a:lstStyle/>
            <a:p>
              <a:endParaRPr lang="id-ID" sz="1350"/>
            </a:p>
          </p:txBody>
        </p:sp>
        <p:sp>
          <p:nvSpPr>
            <p:cNvPr id="28" name="Rectangle 30"/>
            <p:cNvSpPr>
              <a:spLocks noChangeArrowheads="1"/>
            </p:cNvSpPr>
            <p:nvPr/>
          </p:nvSpPr>
          <p:spPr bwMode="auto">
            <a:xfrm>
              <a:off x="9010792" y="2388037"/>
              <a:ext cx="1451020" cy="219669"/>
            </a:xfrm>
            <a:prstGeom prst="rect">
              <a:avLst/>
            </a:prstGeom>
            <a:gradFill flip="none" rotWithShape="1">
              <a:gsLst>
                <a:gs pos="0">
                  <a:schemeClr val="bg1">
                    <a:lumMod val="95000"/>
                  </a:schemeClr>
                </a:gs>
                <a:gs pos="29000">
                  <a:schemeClr val="bg1">
                    <a:lumMod val="85000"/>
                  </a:schemeClr>
                </a:gs>
                <a:gs pos="77000">
                  <a:schemeClr val="bg1">
                    <a:lumMod val="75000"/>
                  </a:schemeClr>
                </a:gs>
                <a:gs pos="55000">
                  <a:schemeClr val="bg1">
                    <a:lumMod val="75000"/>
                  </a:schemeClr>
                </a:gs>
                <a:gs pos="100000">
                  <a:schemeClr val="bg1">
                    <a:lumMod val="50000"/>
                  </a:scheme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endParaRPr lang="id-ID" sz="1350"/>
            </a:p>
          </p:txBody>
        </p:sp>
        <p:sp>
          <p:nvSpPr>
            <p:cNvPr id="29" name="Rectangle 31"/>
            <p:cNvSpPr>
              <a:spLocks noChangeArrowheads="1"/>
            </p:cNvSpPr>
            <p:nvPr/>
          </p:nvSpPr>
          <p:spPr bwMode="auto">
            <a:xfrm>
              <a:off x="9010792" y="4766098"/>
              <a:ext cx="1451020" cy="215638"/>
            </a:xfrm>
            <a:prstGeom prst="rect">
              <a:avLst/>
            </a:prstGeom>
            <a:gradFill flip="none" rotWithShape="1">
              <a:gsLst>
                <a:gs pos="0">
                  <a:schemeClr val="bg1">
                    <a:lumMod val="95000"/>
                  </a:schemeClr>
                </a:gs>
                <a:gs pos="29000">
                  <a:schemeClr val="bg1">
                    <a:lumMod val="85000"/>
                  </a:schemeClr>
                </a:gs>
                <a:gs pos="77000">
                  <a:schemeClr val="bg1">
                    <a:lumMod val="75000"/>
                  </a:schemeClr>
                </a:gs>
                <a:gs pos="55000">
                  <a:schemeClr val="bg1">
                    <a:lumMod val="75000"/>
                  </a:schemeClr>
                </a:gs>
                <a:gs pos="100000">
                  <a:schemeClr val="bg1">
                    <a:lumMod val="50000"/>
                  </a:scheme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4" name="Group 3"/>
          <p:cNvGrpSpPr/>
          <p:nvPr/>
        </p:nvGrpSpPr>
        <p:grpSpPr>
          <a:xfrm>
            <a:off x="5559066" y="1900004"/>
            <a:ext cx="1088265" cy="2103980"/>
            <a:chOff x="5380086" y="2176429"/>
            <a:chExt cx="1451020" cy="2805307"/>
          </a:xfrm>
        </p:grpSpPr>
        <p:sp>
          <p:nvSpPr>
            <p:cNvPr id="47" name="Freeform 27"/>
            <p:cNvSpPr>
              <a:spLocks/>
            </p:cNvSpPr>
            <p:nvPr/>
          </p:nvSpPr>
          <p:spPr bwMode="auto">
            <a:xfrm>
              <a:off x="5380086" y="2388037"/>
              <a:ext cx="1451020" cy="2593699"/>
            </a:xfrm>
            <a:custGeom>
              <a:avLst/>
              <a:gdLst>
                <a:gd name="T0" fmla="*/ 365 w 720"/>
                <a:gd name="T1" fmla="*/ 0 h 1287"/>
                <a:gd name="T2" fmla="*/ 358 w 720"/>
                <a:gd name="T3" fmla="*/ 0 h 1287"/>
                <a:gd name="T4" fmla="*/ 0 w 720"/>
                <a:gd name="T5" fmla="*/ 0 h 1287"/>
                <a:gd name="T6" fmla="*/ 0 w 720"/>
                <a:gd name="T7" fmla="*/ 1287 h 1287"/>
                <a:gd name="T8" fmla="*/ 358 w 720"/>
                <a:gd name="T9" fmla="*/ 1287 h 1287"/>
                <a:gd name="T10" fmla="*/ 365 w 720"/>
                <a:gd name="T11" fmla="*/ 1287 h 1287"/>
                <a:gd name="T12" fmla="*/ 720 w 720"/>
                <a:gd name="T13" fmla="*/ 1287 h 1287"/>
                <a:gd name="T14" fmla="*/ 720 w 720"/>
                <a:gd name="T15" fmla="*/ 0 h 1287"/>
                <a:gd name="T16" fmla="*/ 365 w 720"/>
                <a:gd name="T17"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1287">
                  <a:moveTo>
                    <a:pt x="365" y="0"/>
                  </a:moveTo>
                  <a:lnTo>
                    <a:pt x="358" y="0"/>
                  </a:lnTo>
                  <a:lnTo>
                    <a:pt x="0" y="0"/>
                  </a:lnTo>
                  <a:lnTo>
                    <a:pt x="0" y="1287"/>
                  </a:lnTo>
                  <a:lnTo>
                    <a:pt x="358" y="1287"/>
                  </a:lnTo>
                  <a:lnTo>
                    <a:pt x="365" y="1287"/>
                  </a:lnTo>
                  <a:lnTo>
                    <a:pt x="720" y="1287"/>
                  </a:lnTo>
                  <a:lnTo>
                    <a:pt x="720" y="0"/>
                  </a:lnTo>
                  <a:lnTo>
                    <a:pt x="365" y="0"/>
                  </a:lnTo>
                  <a:close/>
                </a:path>
              </a:pathLst>
            </a:custGeom>
            <a:gradFill flip="none" rotWithShape="1">
              <a:gsLst>
                <a:gs pos="0">
                  <a:schemeClr val="bg1">
                    <a:lumMod val="95000"/>
                  </a:schemeClr>
                </a:gs>
                <a:gs pos="57000">
                  <a:schemeClr val="bg1">
                    <a:lumMod val="85000"/>
                  </a:schemeClr>
                </a:gs>
                <a:gs pos="100000">
                  <a:schemeClr val="bg1">
                    <a:lumMod val="75000"/>
                  </a:schemeClr>
                </a:gs>
              </a:gsLst>
              <a:lin ang="0" scaled="1"/>
              <a:tileRect/>
            </a:gradFill>
            <a:ln>
              <a:noFill/>
            </a:ln>
          </p:spPr>
          <p:txBody>
            <a:bodyPr vert="horz" wrap="square" lIns="68580" tIns="34290" rIns="68580" bIns="34290" numCol="1" anchor="t" anchorCtr="0" compatLnSpc="1">
              <a:prstTxWarp prst="textNoShape">
                <a:avLst/>
              </a:prstTxWarp>
            </a:bodyPr>
            <a:lstStyle/>
            <a:p>
              <a:endParaRPr lang="id-ID" sz="1350"/>
            </a:p>
          </p:txBody>
        </p:sp>
        <p:sp>
          <p:nvSpPr>
            <p:cNvPr id="49" name="Rectangle 29"/>
            <p:cNvSpPr>
              <a:spLocks noChangeArrowheads="1"/>
            </p:cNvSpPr>
            <p:nvPr/>
          </p:nvSpPr>
          <p:spPr bwMode="auto">
            <a:xfrm>
              <a:off x="5827484" y="2176429"/>
              <a:ext cx="562271" cy="211608"/>
            </a:xfrm>
            <a:prstGeom prst="rect">
              <a:avLst/>
            </a:prstGeom>
            <a:gradFill flip="none" rotWithShape="1">
              <a:gsLst>
                <a:gs pos="0">
                  <a:schemeClr val="bg1">
                    <a:lumMod val="95000"/>
                  </a:schemeClr>
                </a:gs>
                <a:gs pos="29000">
                  <a:schemeClr val="bg1">
                    <a:lumMod val="85000"/>
                  </a:schemeClr>
                </a:gs>
                <a:gs pos="77000">
                  <a:schemeClr val="bg1">
                    <a:lumMod val="75000"/>
                  </a:schemeClr>
                </a:gs>
                <a:gs pos="55000">
                  <a:schemeClr val="bg1">
                    <a:lumMod val="75000"/>
                  </a:schemeClr>
                </a:gs>
                <a:gs pos="100000">
                  <a:schemeClr val="bg1">
                    <a:lumMod val="50000"/>
                  </a:schemeClr>
                </a:gs>
              </a:gsLst>
              <a:path path="circle">
                <a:fillToRect t="100000" r="100000"/>
              </a:path>
              <a:tileRect l="-100000" b="-100000"/>
            </a:gradFill>
            <a:ln>
              <a:noFill/>
            </a:ln>
          </p:spPr>
          <p:txBody>
            <a:bodyPr vert="horz" wrap="square" lIns="68580" tIns="34290" rIns="68580" bIns="34290" numCol="1" anchor="t" anchorCtr="0" compatLnSpc="1">
              <a:prstTxWarp prst="textNoShape">
                <a:avLst/>
              </a:prstTxWarp>
            </a:bodyPr>
            <a:lstStyle/>
            <a:p>
              <a:endParaRPr lang="id-ID" sz="1350"/>
            </a:p>
          </p:txBody>
        </p:sp>
        <p:sp>
          <p:nvSpPr>
            <p:cNvPr id="50" name="Rectangle 30"/>
            <p:cNvSpPr>
              <a:spLocks noChangeArrowheads="1"/>
            </p:cNvSpPr>
            <p:nvPr/>
          </p:nvSpPr>
          <p:spPr bwMode="auto">
            <a:xfrm>
              <a:off x="5380086" y="2388037"/>
              <a:ext cx="1451020" cy="219669"/>
            </a:xfrm>
            <a:prstGeom prst="rect">
              <a:avLst/>
            </a:prstGeom>
            <a:gradFill flip="none" rotWithShape="1">
              <a:gsLst>
                <a:gs pos="0">
                  <a:schemeClr val="bg1">
                    <a:lumMod val="95000"/>
                  </a:schemeClr>
                </a:gs>
                <a:gs pos="29000">
                  <a:schemeClr val="bg1">
                    <a:lumMod val="85000"/>
                  </a:schemeClr>
                </a:gs>
                <a:gs pos="77000">
                  <a:schemeClr val="bg1">
                    <a:lumMod val="75000"/>
                  </a:schemeClr>
                </a:gs>
                <a:gs pos="55000">
                  <a:schemeClr val="bg1">
                    <a:lumMod val="75000"/>
                  </a:schemeClr>
                </a:gs>
                <a:gs pos="100000">
                  <a:schemeClr val="bg1">
                    <a:lumMod val="50000"/>
                  </a:scheme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endParaRPr lang="id-ID" sz="1350"/>
            </a:p>
          </p:txBody>
        </p:sp>
        <p:sp>
          <p:nvSpPr>
            <p:cNvPr id="51" name="Rectangle 31"/>
            <p:cNvSpPr>
              <a:spLocks noChangeArrowheads="1"/>
            </p:cNvSpPr>
            <p:nvPr/>
          </p:nvSpPr>
          <p:spPr bwMode="auto">
            <a:xfrm>
              <a:off x="5380086" y="4766098"/>
              <a:ext cx="1451020" cy="215638"/>
            </a:xfrm>
            <a:prstGeom prst="rect">
              <a:avLst/>
            </a:prstGeom>
            <a:gradFill flip="none" rotWithShape="1">
              <a:gsLst>
                <a:gs pos="0">
                  <a:schemeClr val="bg1">
                    <a:lumMod val="95000"/>
                  </a:schemeClr>
                </a:gs>
                <a:gs pos="29000">
                  <a:schemeClr val="bg1">
                    <a:lumMod val="85000"/>
                  </a:schemeClr>
                </a:gs>
                <a:gs pos="77000">
                  <a:schemeClr val="bg1">
                    <a:lumMod val="75000"/>
                  </a:schemeClr>
                </a:gs>
                <a:gs pos="55000">
                  <a:schemeClr val="bg1">
                    <a:lumMod val="75000"/>
                  </a:schemeClr>
                </a:gs>
                <a:gs pos="100000">
                  <a:schemeClr val="bg1">
                    <a:lumMod val="50000"/>
                  </a:scheme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5" name="Group 2"/>
          <p:cNvGrpSpPr/>
          <p:nvPr/>
        </p:nvGrpSpPr>
        <p:grpSpPr>
          <a:xfrm>
            <a:off x="2805306" y="1900004"/>
            <a:ext cx="1088265" cy="2103980"/>
            <a:chOff x="1708407" y="2176428"/>
            <a:chExt cx="1451020" cy="2805307"/>
          </a:xfrm>
        </p:grpSpPr>
        <p:sp>
          <p:nvSpPr>
            <p:cNvPr id="77" name="Freeform 27"/>
            <p:cNvSpPr>
              <a:spLocks/>
            </p:cNvSpPr>
            <p:nvPr/>
          </p:nvSpPr>
          <p:spPr bwMode="auto">
            <a:xfrm>
              <a:off x="1708407" y="2388036"/>
              <a:ext cx="1451020" cy="2593699"/>
            </a:xfrm>
            <a:custGeom>
              <a:avLst/>
              <a:gdLst>
                <a:gd name="T0" fmla="*/ 365 w 720"/>
                <a:gd name="T1" fmla="*/ 0 h 1287"/>
                <a:gd name="T2" fmla="*/ 358 w 720"/>
                <a:gd name="T3" fmla="*/ 0 h 1287"/>
                <a:gd name="T4" fmla="*/ 0 w 720"/>
                <a:gd name="T5" fmla="*/ 0 h 1287"/>
                <a:gd name="T6" fmla="*/ 0 w 720"/>
                <a:gd name="T7" fmla="*/ 1287 h 1287"/>
                <a:gd name="T8" fmla="*/ 358 w 720"/>
                <a:gd name="T9" fmla="*/ 1287 h 1287"/>
                <a:gd name="T10" fmla="*/ 365 w 720"/>
                <a:gd name="T11" fmla="*/ 1287 h 1287"/>
                <a:gd name="T12" fmla="*/ 720 w 720"/>
                <a:gd name="T13" fmla="*/ 1287 h 1287"/>
                <a:gd name="T14" fmla="*/ 720 w 720"/>
                <a:gd name="T15" fmla="*/ 0 h 1287"/>
                <a:gd name="T16" fmla="*/ 365 w 720"/>
                <a:gd name="T17"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1287">
                  <a:moveTo>
                    <a:pt x="365" y="0"/>
                  </a:moveTo>
                  <a:lnTo>
                    <a:pt x="358" y="0"/>
                  </a:lnTo>
                  <a:lnTo>
                    <a:pt x="0" y="0"/>
                  </a:lnTo>
                  <a:lnTo>
                    <a:pt x="0" y="1287"/>
                  </a:lnTo>
                  <a:lnTo>
                    <a:pt x="358" y="1287"/>
                  </a:lnTo>
                  <a:lnTo>
                    <a:pt x="365" y="1287"/>
                  </a:lnTo>
                  <a:lnTo>
                    <a:pt x="720" y="1287"/>
                  </a:lnTo>
                  <a:lnTo>
                    <a:pt x="720" y="0"/>
                  </a:lnTo>
                  <a:lnTo>
                    <a:pt x="365" y="0"/>
                  </a:lnTo>
                  <a:close/>
                </a:path>
              </a:pathLst>
            </a:custGeom>
            <a:gradFill flip="none" rotWithShape="1">
              <a:gsLst>
                <a:gs pos="0">
                  <a:schemeClr val="bg1">
                    <a:lumMod val="95000"/>
                  </a:schemeClr>
                </a:gs>
                <a:gs pos="57000">
                  <a:schemeClr val="bg1">
                    <a:lumMod val="85000"/>
                  </a:schemeClr>
                </a:gs>
                <a:gs pos="100000">
                  <a:schemeClr val="bg1">
                    <a:lumMod val="75000"/>
                  </a:schemeClr>
                </a:gs>
              </a:gsLst>
              <a:lin ang="0" scaled="1"/>
              <a:tileRect/>
            </a:gradFill>
            <a:ln>
              <a:noFill/>
            </a:ln>
          </p:spPr>
          <p:txBody>
            <a:bodyPr vert="horz" wrap="square" lIns="68580" tIns="34290" rIns="68580" bIns="34290" numCol="1" anchor="t" anchorCtr="0" compatLnSpc="1">
              <a:prstTxWarp prst="textNoShape">
                <a:avLst/>
              </a:prstTxWarp>
            </a:bodyPr>
            <a:lstStyle/>
            <a:p>
              <a:endParaRPr lang="id-ID" sz="1350"/>
            </a:p>
          </p:txBody>
        </p:sp>
        <p:sp>
          <p:nvSpPr>
            <p:cNvPr id="79" name="Rectangle 29"/>
            <p:cNvSpPr>
              <a:spLocks noChangeArrowheads="1"/>
            </p:cNvSpPr>
            <p:nvPr/>
          </p:nvSpPr>
          <p:spPr bwMode="auto">
            <a:xfrm>
              <a:off x="2155805" y="2176428"/>
              <a:ext cx="562271" cy="211608"/>
            </a:xfrm>
            <a:prstGeom prst="rect">
              <a:avLst/>
            </a:prstGeom>
            <a:gradFill flip="none" rotWithShape="1">
              <a:gsLst>
                <a:gs pos="0">
                  <a:schemeClr val="bg1">
                    <a:lumMod val="95000"/>
                  </a:schemeClr>
                </a:gs>
                <a:gs pos="29000">
                  <a:schemeClr val="bg1">
                    <a:lumMod val="85000"/>
                  </a:schemeClr>
                </a:gs>
                <a:gs pos="77000">
                  <a:schemeClr val="bg1">
                    <a:lumMod val="75000"/>
                  </a:schemeClr>
                </a:gs>
                <a:gs pos="55000">
                  <a:schemeClr val="bg1">
                    <a:lumMod val="75000"/>
                  </a:schemeClr>
                </a:gs>
                <a:gs pos="100000">
                  <a:schemeClr val="bg1">
                    <a:lumMod val="50000"/>
                  </a:schemeClr>
                </a:gs>
              </a:gsLst>
              <a:path path="circle">
                <a:fillToRect t="100000" r="100000"/>
              </a:path>
              <a:tileRect l="-100000" b="-100000"/>
            </a:gradFill>
            <a:ln>
              <a:noFill/>
            </a:ln>
          </p:spPr>
          <p:txBody>
            <a:bodyPr vert="horz" wrap="square" lIns="68580" tIns="34290" rIns="68580" bIns="34290" numCol="1" anchor="t" anchorCtr="0" compatLnSpc="1">
              <a:prstTxWarp prst="textNoShape">
                <a:avLst/>
              </a:prstTxWarp>
            </a:bodyPr>
            <a:lstStyle/>
            <a:p>
              <a:endParaRPr lang="id-ID" sz="1350"/>
            </a:p>
          </p:txBody>
        </p:sp>
        <p:sp>
          <p:nvSpPr>
            <p:cNvPr id="80" name="Rectangle 30"/>
            <p:cNvSpPr>
              <a:spLocks noChangeArrowheads="1"/>
            </p:cNvSpPr>
            <p:nvPr/>
          </p:nvSpPr>
          <p:spPr bwMode="auto">
            <a:xfrm>
              <a:off x="1708407" y="2388036"/>
              <a:ext cx="1451020" cy="219669"/>
            </a:xfrm>
            <a:prstGeom prst="rect">
              <a:avLst/>
            </a:prstGeom>
            <a:gradFill flip="none" rotWithShape="1">
              <a:gsLst>
                <a:gs pos="0">
                  <a:schemeClr val="bg1">
                    <a:lumMod val="95000"/>
                  </a:schemeClr>
                </a:gs>
                <a:gs pos="29000">
                  <a:schemeClr val="bg1">
                    <a:lumMod val="85000"/>
                  </a:schemeClr>
                </a:gs>
                <a:gs pos="77000">
                  <a:schemeClr val="bg1">
                    <a:lumMod val="75000"/>
                  </a:schemeClr>
                </a:gs>
                <a:gs pos="55000">
                  <a:schemeClr val="bg1">
                    <a:lumMod val="75000"/>
                  </a:schemeClr>
                </a:gs>
                <a:gs pos="100000">
                  <a:schemeClr val="bg1">
                    <a:lumMod val="50000"/>
                  </a:scheme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endParaRPr lang="id-ID" sz="1350"/>
            </a:p>
          </p:txBody>
        </p:sp>
        <p:sp>
          <p:nvSpPr>
            <p:cNvPr id="81" name="Rectangle 31"/>
            <p:cNvSpPr>
              <a:spLocks noChangeArrowheads="1"/>
            </p:cNvSpPr>
            <p:nvPr/>
          </p:nvSpPr>
          <p:spPr bwMode="auto">
            <a:xfrm>
              <a:off x="1708407" y="4766097"/>
              <a:ext cx="1451020" cy="215638"/>
            </a:xfrm>
            <a:prstGeom prst="rect">
              <a:avLst/>
            </a:prstGeom>
            <a:gradFill flip="none" rotWithShape="1">
              <a:gsLst>
                <a:gs pos="0">
                  <a:schemeClr val="bg1">
                    <a:lumMod val="95000"/>
                  </a:schemeClr>
                </a:gs>
                <a:gs pos="29000">
                  <a:schemeClr val="bg1">
                    <a:lumMod val="85000"/>
                  </a:schemeClr>
                </a:gs>
                <a:gs pos="77000">
                  <a:schemeClr val="bg1">
                    <a:lumMod val="75000"/>
                  </a:schemeClr>
                </a:gs>
                <a:gs pos="55000">
                  <a:schemeClr val="bg1">
                    <a:lumMod val="75000"/>
                  </a:schemeClr>
                </a:gs>
                <a:gs pos="100000">
                  <a:schemeClr val="bg1">
                    <a:lumMod val="50000"/>
                  </a:scheme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endParaRPr lang="id-ID" sz="1350"/>
            </a:p>
          </p:txBody>
        </p:sp>
      </p:grpSp>
      <p:sp>
        <p:nvSpPr>
          <p:cNvPr id="2" name="Title 1"/>
          <p:cNvSpPr>
            <a:spLocks noGrp="1"/>
          </p:cNvSpPr>
          <p:nvPr>
            <p:ph type="title"/>
          </p:nvPr>
        </p:nvSpPr>
        <p:spPr>
          <a:xfrm>
            <a:off x="1738302" y="767223"/>
            <a:ext cx="9156032" cy="842212"/>
          </a:xfrm>
        </p:spPr>
        <p:style>
          <a:lnRef idx="1">
            <a:schemeClr val="accent6"/>
          </a:lnRef>
          <a:fillRef idx="3">
            <a:schemeClr val="accent6"/>
          </a:fillRef>
          <a:effectRef idx="2">
            <a:schemeClr val="accent6"/>
          </a:effectRef>
          <a:fontRef idx="minor">
            <a:schemeClr val="lt1"/>
          </a:fontRef>
        </p:style>
        <p:txBody>
          <a:bodyPr/>
          <a:lstStyle/>
          <a:p>
            <a:pPr algn="ctr"/>
            <a:r>
              <a:rPr lang="tr-TR" b="1" dirty="0" smtClean="0"/>
              <a:t>Tekrar Yapmadığınızda</a:t>
            </a:r>
            <a:endParaRPr lang="id-ID" dirty="0"/>
          </a:p>
        </p:txBody>
      </p:sp>
      <p:sp>
        <p:nvSpPr>
          <p:cNvPr id="26" name="Freeform 28"/>
          <p:cNvSpPr>
            <a:spLocks/>
          </p:cNvSpPr>
          <p:nvPr/>
        </p:nvSpPr>
        <p:spPr bwMode="auto">
          <a:xfrm>
            <a:off x="8282095" y="3503221"/>
            <a:ext cx="1088265" cy="339034"/>
          </a:xfrm>
          <a:custGeom>
            <a:avLst/>
            <a:gdLst>
              <a:gd name="T0" fmla="*/ 365 w 720"/>
              <a:gd name="T1" fmla="*/ 0 h 976"/>
              <a:gd name="T2" fmla="*/ 358 w 720"/>
              <a:gd name="T3" fmla="*/ 0 h 976"/>
              <a:gd name="T4" fmla="*/ 0 w 720"/>
              <a:gd name="T5" fmla="*/ 0 h 976"/>
              <a:gd name="T6" fmla="*/ 0 w 720"/>
              <a:gd name="T7" fmla="*/ 976 h 976"/>
              <a:gd name="T8" fmla="*/ 358 w 720"/>
              <a:gd name="T9" fmla="*/ 976 h 976"/>
              <a:gd name="T10" fmla="*/ 365 w 720"/>
              <a:gd name="T11" fmla="*/ 976 h 976"/>
              <a:gd name="T12" fmla="*/ 720 w 720"/>
              <a:gd name="T13" fmla="*/ 976 h 976"/>
              <a:gd name="T14" fmla="*/ 720 w 720"/>
              <a:gd name="T15" fmla="*/ 0 h 976"/>
              <a:gd name="T16" fmla="*/ 365 w 720"/>
              <a:gd name="T1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solidFill>
            <a:srgbClr val="FF0000"/>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48" name="Freeform 28"/>
          <p:cNvSpPr>
            <a:spLocks/>
          </p:cNvSpPr>
          <p:nvPr/>
        </p:nvSpPr>
        <p:spPr bwMode="auto">
          <a:xfrm>
            <a:off x="5559066" y="3408219"/>
            <a:ext cx="1088265" cy="434037"/>
          </a:xfrm>
          <a:custGeom>
            <a:avLst/>
            <a:gdLst>
              <a:gd name="T0" fmla="*/ 365 w 720"/>
              <a:gd name="T1" fmla="*/ 0 h 976"/>
              <a:gd name="T2" fmla="*/ 358 w 720"/>
              <a:gd name="T3" fmla="*/ 0 h 976"/>
              <a:gd name="T4" fmla="*/ 0 w 720"/>
              <a:gd name="T5" fmla="*/ 0 h 976"/>
              <a:gd name="T6" fmla="*/ 0 w 720"/>
              <a:gd name="T7" fmla="*/ 976 h 976"/>
              <a:gd name="T8" fmla="*/ 358 w 720"/>
              <a:gd name="T9" fmla="*/ 976 h 976"/>
              <a:gd name="T10" fmla="*/ 365 w 720"/>
              <a:gd name="T11" fmla="*/ 976 h 976"/>
              <a:gd name="T12" fmla="*/ 720 w 720"/>
              <a:gd name="T13" fmla="*/ 976 h 976"/>
              <a:gd name="T14" fmla="*/ 720 w 720"/>
              <a:gd name="T15" fmla="*/ 0 h 976"/>
              <a:gd name="T16" fmla="*/ 365 w 720"/>
              <a:gd name="T1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solidFill>
            <a:srgbClr val="FFC000"/>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78" name="Freeform 28"/>
          <p:cNvSpPr>
            <a:spLocks/>
          </p:cNvSpPr>
          <p:nvPr/>
        </p:nvSpPr>
        <p:spPr bwMode="auto">
          <a:xfrm>
            <a:off x="2805306" y="2980707"/>
            <a:ext cx="1088265" cy="861549"/>
          </a:xfrm>
          <a:custGeom>
            <a:avLst/>
            <a:gdLst>
              <a:gd name="T0" fmla="*/ 365 w 720"/>
              <a:gd name="T1" fmla="*/ 0 h 976"/>
              <a:gd name="T2" fmla="*/ 358 w 720"/>
              <a:gd name="T3" fmla="*/ 0 h 976"/>
              <a:gd name="T4" fmla="*/ 0 w 720"/>
              <a:gd name="T5" fmla="*/ 0 h 976"/>
              <a:gd name="T6" fmla="*/ 0 w 720"/>
              <a:gd name="T7" fmla="*/ 976 h 976"/>
              <a:gd name="T8" fmla="*/ 358 w 720"/>
              <a:gd name="T9" fmla="*/ 976 h 976"/>
              <a:gd name="T10" fmla="*/ 365 w 720"/>
              <a:gd name="T11" fmla="*/ 976 h 976"/>
              <a:gd name="T12" fmla="*/ 720 w 720"/>
              <a:gd name="T13" fmla="*/ 976 h 976"/>
              <a:gd name="T14" fmla="*/ 720 w 720"/>
              <a:gd name="T15" fmla="*/ 0 h 976"/>
              <a:gd name="T16" fmla="*/ 365 w 720"/>
              <a:gd name="T1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solidFill>
            <a:srgbClr val="00B050"/>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90" name="Right Arrow 89"/>
          <p:cNvSpPr/>
          <p:nvPr/>
        </p:nvSpPr>
        <p:spPr>
          <a:xfrm>
            <a:off x="4253754" y="2748956"/>
            <a:ext cx="652183" cy="56478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91" name="Right Arrow 90"/>
          <p:cNvSpPr/>
          <p:nvPr/>
        </p:nvSpPr>
        <p:spPr>
          <a:xfrm>
            <a:off x="7192891" y="2748956"/>
            <a:ext cx="652183" cy="56478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92" name="TextBox 91"/>
          <p:cNvSpPr txBox="1"/>
          <p:nvPr/>
        </p:nvSpPr>
        <p:spPr>
          <a:xfrm>
            <a:off x="2919260" y="2333892"/>
            <a:ext cx="856325" cy="553998"/>
          </a:xfrm>
          <a:prstGeom prst="rect">
            <a:avLst/>
          </a:prstGeom>
          <a:noFill/>
        </p:spPr>
        <p:txBody>
          <a:bodyPr wrap="none" rtlCol="0">
            <a:spAutoFit/>
          </a:bodyPr>
          <a:lstStyle/>
          <a:p>
            <a:r>
              <a:rPr lang="tr-TR" sz="3000" b="1" dirty="0"/>
              <a:t>50</a:t>
            </a:r>
            <a:r>
              <a:rPr lang="id-ID" sz="3000" b="1" dirty="0"/>
              <a:t>%</a:t>
            </a:r>
          </a:p>
        </p:txBody>
      </p:sp>
      <p:sp>
        <p:nvSpPr>
          <p:cNvPr id="93" name="TextBox 92"/>
          <p:cNvSpPr txBox="1"/>
          <p:nvPr/>
        </p:nvSpPr>
        <p:spPr>
          <a:xfrm>
            <a:off x="2816292" y="4106574"/>
            <a:ext cx="1059585" cy="307777"/>
          </a:xfrm>
          <a:prstGeom prst="rect">
            <a:avLst/>
          </a:prstGeom>
          <a:noFill/>
        </p:spPr>
        <p:txBody>
          <a:bodyPr wrap="none" rtlCol="0">
            <a:spAutoFit/>
          </a:bodyPr>
          <a:lstStyle/>
          <a:p>
            <a:pPr algn="ctr"/>
            <a:r>
              <a:rPr lang="tr-TR" sz="1400" b="1" dirty="0">
                <a:solidFill>
                  <a:schemeClr val="accent3">
                    <a:lumMod val="75000"/>
                  </a:schemeClr>
                </a:solidFill>
                <a:latin typeface="+mj-lt"/>
              </a:rPr>
              <a:t>20 </a:t>
            </a:r>
            <a:r>
              <a:rPr lang="tr-TR" sz="1400" b="1" dirty="0" err="1">
                <a:solidFill>
                  <a:schemeClr val="accent3">
                    <a:lumMod val="75000"/>
                  </a:schemeClr>
                </a:solidFill>
                <a:latin typeface="+mj-lt"/>
              </a:rPr>
              <a:t>dk</a:t>
            </a:r>
            <a:r>
              <a:rPr lang="tr-TR" sz="1400" b="1" dirty="0">
                <a:solidFill>
                  <a:schemeClr val="accent3">
                    <a:lumMod val="75000"/>
                  </a:schemeClr>
                </a:solidFill>
                <a:latin typeface="+mj-lt"/>
              </a:rPr>
              <a:t>. Sonra</a:t>
            </a:r>
            <a:endParaRPr lang="id-ID" sz="1400" b="1" dirty="0">
              <a:solidFill>
                <a:schemeClr val="accent3">
                  <a:lumMod val="75000"/>
                </a:schemeClr>
              </a:solidFill>
              <a:latin typeface="+mj-lt"/>
            </a:endParaRPr>
          </a:p>
        </p:txBody>
      </p:sp>
      <p:sp>
        <p:nvSpPr>
          <p:cNvPr id="94" name="TextBox 93"/>
          <p:cNvSpPr txBox="1"/>
          <p:nvPr/>
        </p:nvSpPr>
        <p:spPr>
          <a:xfrm>
            <a:off x="2653556" y="4423395"/>
            <a:ext cx="1385046" cy="830997"/>
          </a:xfrm>
          <a:prstGeom prst="rect">
            <a:avLst/>
          </a:prstGeom>
          <a:noFill/>
        </p:spPr>
        <p:txBody>
          <a:bodyPr wrap="square" rtlCol="0">
            <a:spAutoFit/>
          </a:bodyPr>
          <a:lstStyle/>
          <a:p>
            <a:pPr algn="ctr"/>
            <a:r>
              <a:rPr lang="tr-TR" sz="1600" b="1" dirty="0">
                <a:solidFill>
                  <a:schemeClr val="tx2"/>
                </a:solidFill>
              </a:rPr>
              <a:t>Öğrendiğiniz Bir  Konunun % 50’sini</a:t>
            </a:r>
            <a:endParaRPr lang="en-US" sz="1600" b="1" dirty="0">
              <a:solidFill>
                <a:schemeClr val="tx2"/>
              </a:solidFill>
            </a:endParaRPr>
          </a:p>
        </p:txBody>
      </p:sp>
      <p:sp>
        <p:nvSpPr>
          <p:cNvPr id="95" name="TextBox 94"/>
          <p:cNvSpPr txBox="1"/>
          <p:nvPr/>
        </p:nvSpPr>
        <p:spPr>
          <a:xfrm>
            <a:off x="5627463" y="2533691"/>
            <a:ext cx="856325" cy="553998"/>
          </a:xfrm>
          <a:prstGeom prst="rect">
            <a:avLst/>
          </a:prstGeom>
          <a:noFill/>
        </p:spPr>
        <p:txBody>
          <a:bodyPr wrap="none" rtlCol="0">
            <a:spAutoFit/>
          </a:bodyPr>
          <a:lstStyle/>
          <a:p>
            <a:r>
              <a:rPr lang="tr-TR" sz="3000" b="1" dirty="0"/>
              <a:t>70</a:t>
            </a:r>
            <a:r>
              <a:rPr lang="id-ID" sz="3000" b="1" dirty="0"/>
              <a:t>%</a:t>
            </a:r>
          </a:p>
        </p:txBody>
      </p:sp>
      <p:sp>
        <p:nvSpPr>
          <p:cNvPr id="96" name="TextBox 95"/>
          <p:cNvSpPr txBox="1"/>
          <p:nvPr/>
        </p:nvSpPr>
        <p:spPr>
          <a:xfrm>
            <a:off x="8436763" y="2577734"/>
            <a:ext cx="856325" cy="553998"/>
          </a:xfrm>
          <a:prstGeom prst="rect">
            <a:avLst/>
          </a:prstGeom>
          <a:noFill/>
        </p:spPr>
        <p:txBody>
          <a:bodyPr wrap="none" rtlCol="0">
            <a:spAutoFit/>
          </a:bodyPr>
          <a:lstStyle/>
          <a:p>
            <a:r>
              <a:rPr lang="id-ID" sz="3000" b="1" dirty="0"/>
              <a:t>8</a:t>
            </a:r>
            <a:r>
              <a:rPr lang="tr-TR" sz="3000" b="1" dirty="0"/>
              <a:t>0</a:t>
            </a:r>
            <a:r>
              <a:rPr lang="id-ID" sz="3000" b="1" dirty="0"/>
              <a:t>%</a:t>
            </a:r>
          </a:p>
        </p:txBody>
      </p:sp>
      <p:sp>
        <p:nvSpPr>
          <p:cNvPr id="97" name="TextBox 96"/>
          <p:cNvSpPr txBox="1"/>
          <p:nvPr/>
        </p:nvSpPr>
        <p:spPr>
          <a:xfrm>
            <a:off x="5572199" y="4106574"/>
            <a:ext cx="1061060" cy="307777"/>
          </a:xfrm>
          <a:prstGeom prst="rect">
            <a:avLst/>
          </a:prstGeom>
          <a:noFill/>
        </p:spPr>
        <p:txBody>
          <a:bodyPr wrap="none" rtlCol="0">
            <a:spAutoFit/>
          </a:bodyPr>
          <a:lstStyle/>
          <a:p>
            <a:pPr algn="ctr"/>
            <a:r>
              <a:rPr lang="tr-TR" sz="1400" b="1" dirty="0">
                <a:solidFill>
                  <a:schemeClr val="accent4">
                    <a:lumMod val="75000"/>
                  </a:schemeClr>
                </a:solidFill>
                <a:latin typeface="+mj-lt"/>
              </a:rPr>
              <a:t>1 Saat Sonra</a:t>
            </a:r>
            <a:endParaRPr lang="id-ID" sz="1400" b="1" dirty="0">
              <a:solidFill>
                <a:schemeClr val="accent4">
                  <a:lumMod val="75000"/>
                </a:schemeClr>
              </a:solidFill>
              <a:latin typeface="+mj-lt"/>
            </a:endParaRPr>
          </a:p>
        </p:txBody>
      </p:sp>
      <p:sp>
        <p:nvSpPr>
          <p:cNvPr id="98" name="TextBox 97"/>
          <p:cNvSpPr txBox="1"/>
          <p:nvPr/>
        </p:nvSpPr>
        <p:spPr>
          <a:xfrm>
            <a:off x="5410204" y="4399337"/>
            <a:ext cx="1385046" cy="830997"/>
          </a:xfrm>
          <a:prstGeom prst="rect">
            <a:avLst/>
          </a:prstGeom>
          <a:noFill/>
        </p:spPr>
        <p:txBody>
          <a:bodyPr wrap="square" rtlCol="0">
            <a:spAutoFit/>
          </a:bodyPr>
          <a:lstStyle/>
          <a:p>
            <a:pPr algn="ctr"/>
            <a:r>
              <a:rPr lang="tr-TR" sz="1600" b="1" dirty="0">
                <a:solidFill>
                  <a:schemeClr val="tx2"/>
                </a:solidFill>
              </a:rPr>
              <a:t>Öğrendiğiniz Bir  Konunun % 70’ini</a:t>
            </a:r>
            <a:endParaRPr lang="en-US" sz="1600" b="1" dirty="0">
              <a:solidFill>
                <a:schemeClr val="tx2"/>
              </a:solidFill>
            </a:endParaRPr>
          </a:p>
        </p:txBody>
      </p:sp>
      <p:sp>
        <p:nvSpPr>
          <p:cNvPr id="99" name="TextBox 98"/>
          <p:cNvSpPr txBox="1"/>
          <p:nvPr/>
        </p:nvSpPr>
        <p:spPr>
          <a:xfrm>
            <a:off x="8315213" y="4106574"/>
            <a:ext cx="1051570" cy="307777"/>
          </a:xfrm>
          <a:prstGeom prst="rect">
            <a:avLst/>
          </a:prstGeom>
          <a:noFill/>
        </p:spPr>
        <p:txBody>
          <a:bodyPr wrap="none" rtlCol="0">
            <a:spAutoFit/>
          </a:bodyPr>
          <a:lstStyle/>
          <a:p>
            <a:pPr algn="ctr"/>
            <a:r>
              <a:rPr lang="tr-TR" sz="1400" b="1" dirty="0">
                <a:solidFill>
                  <a:schemeClr val="accent1">
                    <a:lumMod val="75000"/>
                  </a:schemeClr>
                </a:solidFill>
                <a:latin typeface="+mj-lt"/>
              </a:rPr>
              <a:t>1 Gün Sonra</a:t>
            </a:r>
            <a:endParaRPr lang="id-ID" sz="1400" b="1" dirty="0">
              <a:solidFill>
                <a:schemeClr val="accent1">
                  <a:lumMod val="75000"/>
                </a:schemeClr>
              </a:solidFill>
              <a:latin typeface="+mj-lt"/>
            </a:endParaRPr>
          </a:p>
        </p:txBody>
      </p:sp>
      <p:sp>
        <p:nvSpPr>
          <p:cNvPr id="100" name="TextBox 99"/>
          <p:cNvSpPr txBox="1"/>
          <p:nvPr/>
        </p:nvSpPr>
        <p:spPr>
          <a:xfrm>
            <a:off x="8184568" y="4411369"/>
            <a:ext cx="1385046" cy="830997"/>
          </a:xfrm>
          <a:prstGeom prst="rect">
            <a:avLst/>
          </a:prstGeom>
          <a:noFill/>
        </p:spPr>
        <p:txBody>
          <a:bodyPr wrap="square" rtlCol="0">
            <a:spAutoFit/>
          </a:bodyPr>
          <a:lstStyle/>
          <a:p>
            <a:pPr algn="ctr"/>
            <a:r>
              <a:rPr lang="tr-TR" sz="1600" b="1" dirty="0">
                <a:solidFill>
                  <a:schemeClr val="tx2"/>
                </a:solidFill>
              </a:rPr>
              <a:t>Öğrendiğiniz Bir  Konunun % 80’ini</a:t>
            </a:r>
            <a:endParaRPr lang="en-US" sz="1600" b="1" dirty="0">
              <a:solidFill>
                <a:schemeClr val="tx2"/>
              </a:solidFill>
            </a:endParaRPr>
          </a:p>
        </p:txBody>
      </p:sp>
      <p:sp>
        <p:nvSpPr>
          <p:cNvPr id="34" name="33 Metin kutusu"/>
          <p:cNvSpPr txBox="1"/>
          <p:nvPr/>
        </p:nvSpPr>
        <p:spPr>
          <a:xfrm>
            <a:off x="3593432" y="5402180"/>
            <a:ext cx="6304547" cy="1015663"/>
          </a:xfrm>
          <a:prstGeom prst="rect">
            <a:avLst/>
          </a:prstGeom>
          <a:noFill/>
        </p:spPr>
        <p:txBody>
          <a:bodyPr wrap="square" rtlCol="0">
            <a:spAutoFit/>
          </a:bodyPr>
          <a:lstStyle/>
          <a:p>
            <a:r>
              <a:rPr lang="tr-TR" sz="6000" b="1" dirty="0">
                <a:solidFill>
                  <a:srgbClr val="C00000"/>
                </a:solidFill>
              </a:rPr>
              <a:t>Unutursunuz….</a:t>
            </a:r>
          </a:p>
        </p:txBody>
      </p:sp>
      <p:pic>
        <p:nvPicPr>
          <p:cNvPr id="35" name="Resim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257" y="0"/>
            <a:ext cx="1770743" cy="1770743"/>
          </a:xfrm>
          <a:prstGeom prst="rect">
            <a:avLst/>
          </a:prstGeom>
        </p:spPr>
      </p:pic>
    </p:spTree>
    <p:extLst>
      <p:ext uri="{BB962C8B-B14F-4D97-AF65-F5344CB8AC3E}">
        <p14:creationId xmlns:p14="http://schemas.microsoft.com/office/powerpoint/2010/main" val="298796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par>
                                <p:cTn id="13" presetID="1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ppt_y</p:attrName>
                                        </p:attrNameLst>
                                      </p:cBhvr>
                                      <p:tavLst>
                                        <p:tav tm="0">
                                          <p:val>
                                            <p:strVal val="#ppt_y+#ppt_h*1.125000"/>
                                          </p:val>
                                        </p:tav>
                                        <p:tav tm="100000">
                                          <p:val>
                                            <p:strVal val="#ppt_y"/>
                                          </p:val>
                                        </p:tav>
                                      </p:tavLst>
                                    </p:anim>
                                    <p:animEffect transition="in" filter="wipe(up)">
                                      <p:cBhvr>
                                        <p:cTn id="16" dur="500"/>
                                        <p:tgtEl>
                                          <p:spTgt spid="3"/>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wipe(down)">
                                      <p:cBhvr>
                                        <p:cTn id="20" dur="500"/>
                                        <p:tgtEl>
                                          <p:spTgt spid="7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down)">
                                      <p:cBhvr>
                                        <p:cTn id="23" dur="500"/>
                                        <p:tgtEl>
                                          <p:spTgt spid="4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2"/>
                                        </p:tgtEl>
                                        <p:attrNameLst>
                                          <p:attrName>style.visibility</p:attrName>
                                        </p:attrNameLst>
                                      </p:cBhvr>
                                      <p:to>
                                        <p:strVal val="visible"/>
                                      </p:to>
                                    </p:set>
                                    <p:animEffect transition="in" filter="fade">
                                      <p:cBhvr>
                                        <p:cTn id="30" dur="500"/>
                                        <p:tgtEl>
                                          <p:spTgt spid="9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animEffect transition="in" filter="fade">
                                      <p:cBhvr>
                                        <p:cTn id="33" dur="500"/>
                                        <p:tgtEl>
                                          <p:spTgt spid="9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6"/>
                                        </p:tgtEl>
                                        <p:attrNameLst>
                                          <p:attrName>style.visibility</p:attrName>
                                        </p:attrNameLst>
                                      </p:cBhvr>
                                      <p:to>
                                        <p:strVal val="visible"/>
                                      </p:to>
                                    </p:set>
                                    <p:animEffect transition="in" filter="fade">
                                      <p:cBhvr>
                                        <p:cTn id="36" dur="500"/>
                                        <p:tgtEl>
                                          <p:spTgt spid="96"/>
                                        </p:tgtEl>
                                      </p:cBhvr>
                                    </p:animEffect>
                                  </p:childTnLst>
                                </p:cTn>
                              </p:par>
                            </p:childTnLst>
                          </p:cTn>
                        </p:par>
                        <p:par>
                          <p:cTn id="37" fill="hold">
                            <p:stCondLst>
                              <p:cond delay="1500"/>
                            </p:stCondLst>
                            <p:childTnLst>
                              <p:par>
                                <p:cTn id="38" presetID="12" presetClass="entr" presetSubtype="8" fill="hold" grpId="0" nodeType="afterEffect">
                                  <p:stCondLst>
                                    <p:cond delay="0"/>
                                  </p:stCondLst>
                                  <p:childTnLst>
                                    <p:set>
                                      <p:cBhvr>
                                        <p:cTn id="39" dur="1" fill="hold">
                                          <p:stCondLst>
                                            <p:cond delay="0"/>
                                          </p:stCondLst>
                                        </p:cTn>
                                        <p:tgtEl>
                                          <p:spTgt spid="90"/>
                                        </p:tgtEl>
                                        <p:attrNameLst>
                                          <p:attrName>style.visibility</p:attrName>
                                        </p:attrNameLst>
                                      </p:cBhvr>
                                      <p:to>
                                        <p:strVal val="visible"/>
                                      </p:to>
                                    </p:set>
                                    <p:anim calcmode="lin" valueType="num">
                                      <p:cBhvr additive="base">
                                        <p:cTn id="40" dur="500"/>
                                        <p:tgtEl>
                                          <p:spTgt spid="90"/>
                                        </p:tgtEl>
                                        <p:attrNameLst>
                                          <p:attrName>ppt_x</p:attrName>
                                        </p:attrNameLst>
                                      </p:cBhvr>
                                      <p:tavLst>
                                        <p:tav tm="0">
                                          <p:val>
                                            <p:strVal val="#ppt_x-#ppt_w*1.125000"/>
                                          </p:val>
                                        </p:tav>
                                        <p:tav tm="100000">
                                          <p:val>
                                            <p:strVal val="#ppt_x"/>
                                          </p:val>
                                        </p:tav>
                                      </p:tavLst>
                                    </p:anim>
                                    <p:animEffect transition="in" filter="wipe(right)">
                                      <p:cBhvr>
                                        <p:cTn id="41" dur="500"/>
                                        <p:tgtEl>
                                          <p:spTgt spid="90"/>
                                        </p:tgtEl>
                                      </p:cBhvr>
                                    </p:animEffect>
                                  </p:childTnLst>
                                </p:cTn>
                              </p:par>
                              <p:par>
                                <p:cTn id="42" presetID="12" presetClass="entr" presetSubtype="8" fill="hold" grpId="0" nodeType="withEffect">
                                  <p:stCondLst>
                                    <p:cond delay="0"/>
                                  </p:stCondLst>
                                  <p:childTnLst>
                                    <p:set>
                                      <p:cBhvr>
                                        <p:cTn id="43" dur="1" fill="hold">
                                          <p:stCondLst>
                                            <p:cond delay="0"/>
                                          </p:stCondLst>
                                        </p:cTn>
                                        <p:tgtEl>
                                          <p:spTgt spid="91"/>
                                        </p:tgtEl>
                                        <p:attrNameLst>
                                          <p:attrName>style.visibility</p:attrName>
                                        </p:attrNameLst>
                                      </p:cBhvr>
                                      <p:to>
                                        <p:strVal val="visible"/>
                                      </p:to>
                                    </p:set>
                                    <p:anim calcmode="lin" valueType="num">
                                      <p:cBhvr additive="base">
                                        <p:cTn id="44" dur="500"/>
                                        <p:tgtEl>
                                          <p:spTgt spid="91"/>
                                        </p:tgtEl>
                                        <p:attrNameLst>
                                          <p:attrName>ppt_x</p:attrName>
                                        </p:attrNameLst>
                                      </p:cBhvr>
                                      <p:tavLst>
                                        <p:tav tm="0">
                                          <p:val>
                                            <p:strVal val="#ppt_x-#ppt_w*1.125000"/>
                                          </p:val>
                                        </p:tav>
                                        <p:tav tm="100000">
                                          <p:val>
                                            <p:strVal val="#ppt_x"/>
                                          </p:val>
                                        </p:tav>
                                      </p:tavLst>
                                    </p:anim>
                                    <p:animEffect transition="in" filter="wipe(right)">
                                      <p:cBhvr>
                                        <p:cTn id="45" dur="500"/>
                                        <p:tgtEl>
                                          <p:spTgt spid="91"/>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fade">
                                      <p:cBhvr>
                                        <p:cTn id="49" dur="500"/>
                                        <p:tgtEl>
                                          <p:spTgt spid="9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4"/>
                                        </p:tgtEl>
                                        <p:attrNameLst>
                                          <p:attrName>style.visibility</p:attrName>
                                        </p:attrNameLst>
                                      </p:cBhvr>
                                      <p:to>
                                        <p:strVal val="visible"/>
                                      </p:to>
                                    </p:set>
                                    <p:animEffect transition="in" filter="fade">
                                      <p:cBhvr>
                                        <p:cTn id="52" dur="500"/>
                                        <p:tgtEl>
                                          <p:spTgt spid="9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fade">
                                      <p:cBhvr>
                                        <p:cTn id="55" dur="500"/>
                                        <p:tgtEl>
                                          <p:spTgt spid="9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8"/>
                                        </p:tgtEl>
                                        <p:attrNameLst>
                                          <p:attrName>style.visibility</p:attrName>
                                        </p:attrNameLst>
                                      </p:cBhvr>
                                      <p:to>
                                        <p:strVal val="visible"/>
                                      </p:to>
                                    </p:set>
                                    <p:animEffect transition="in" filter="fade">
                                      <p:cBhvr>
                                        <p:cTn id="58" dur="500"/>
                                        <p:tgtEl>
                                          <p:spTgt spid="9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9"/>
                                        </p:tgtEl>
                                        <p:attrNameLst>
                                          <p:attrName>style.visibility</p:attrName>
                                        </p:attrNameLst>
                                      </p:cBhvr>
                                      <p:to>
                                        <p:strVal val="visible"/>
                                      </p:to>
                                    </p:set>
                                    <p:animEffect transition="in" filter="fade">
                                      <p:cBhvr>
                                        <p:cTn id="61" dur="500"/>
                                        <p:tgtEl>
                                          <p:spTgt spid="9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0"/>
                                        </p:tgtEl>
                                        <p:attrNameLst>
                                          <p:attrName>style.visibility</p:attrName>
                                        </p:attrNameLst>
                                      </p:cBhvr>
                                      <p:to>
                                        <p:strVal val="visible"/>
                                      </p:to>
                                    </p:set>
                                    <p:animEffect transition="in" filter="fade">
                                      <p:cBhvr>
                                        <p:cTn id="64" dur="500"/>
                                        <p:tgtEl>
                                          <p:spTgt spid="100"/>
                                        </p:tgtEl>
                                      </p:cBhvr>
                                    </p:animEffect>
                                  </p:childTnLst>
                                </p:cTn>
                              </p:par>
                            </p:childTnLst>
                          </p:cTn>
                        </p:par>
                        <p:par>
                          <p:cTn id="65" fill="hold">
                            <p:stCondLst>
                              <p:cond delay="2500"/>
                            </p:stCondLst>
                            <p:childTnLst>
                              <p:par>
                                <p:cTn id="66" presetID="53" presetClass="entr" presetSubtype="0" fill="hold" grpId="0" nodeType="afterEffect">
                                  <p:stCondLst>
                                    <p:cond delay="0"/>
                                  </p:stCondLst>
                                  <p:childTnLst>
                                    <p:set>
                                      <p:cBhvr>
                                        <p:cTn id="67" dur="1" fill="hold">
                                          <p:stCondLst>
                                            <p:cond delay="0"/>
                                          </p:stCondLst>
                                        </p:cTn>
                                        <p:tgtEl>
                                          <p:spTgt spid="34"/>
                                        </p:tgtEl>
                                        <p:attrNameLst>
                                          <p:attrName>style.visibility</p:attrName>
                                        </p:attrNameLst>
                                      </p:cBhvr>
                                      <p:to>
                                        <p:strVal val="visible"/>
                                      </p:to>
                                    </p:set>
                                    <p:anim calcmode="lin" valueType="num">
                                      <p:cBhvr>
                                        <p:cTn id="68" dur="500" fill="hold"/>
                                        <p:tgtEl>
                                          <p:spTgt spid="34"/>
                                        </p:tgtEl>
                                        <p:attrNameLst>
                                          <p:attrName>ppt_w</p:attrName>
                                        </p:attrNameLst>
                                      </p:cBhvr>
                                      <p:tavLst>
                                        <p:tav tm="0">
                                          <p:val>
                                            <p:fltVal val="0"/>
                                          </p:val>
                                        </p:tav>
                                        <p:tav tm="100000">
                                          <p:val>
                                            <p:strVal val="#ppt_w"/>
                                          </p:val>
                                        </p:tav>
                                      </p:tavLst>
                                    </p:anim>
                                    <p:anim calcmode="lin" valueType="num">
                                      <p:cBhvr>
                                        <p:cTn id="69" dur="500" fill="hold"/>
                                        <p:tgtEl>
                                          <p:spTgt spid="34"/>
                                        </p:tgtEl>
                                        <p:attrNameLst>
                                          <p:attrName>ppt_h</p:attrName>
                                        </p:attrNameLst>
                                      </p:cBhvr>
                                      <p:tavLst>
                                        <p:tav tm="0">
                                          <p:val>
                                            <p:fltVal val="0"/>
                                          </p:val>
                                        </p:tav>
                                        <p:tav tm="100000">
                                          <p:val>
                                            <p:strVal val="#ppt_h"/>
                                          </p:val>
                                        </p:tav>
                                      </p:tavLst>
                                    </p:anim>
                                    <p:animEffect transition="in" filter="fade">
                                      <p:cBhvr>
                                        <p:cTn id="7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8" grpId="0" animBg="1"/>
      <p:bldP spid="78" grpId="0" animBg="1"/>
      <p:bldP spid="90" grpId="0" animBg="1"/>
      <p:bldP spid="91" grpId="0" animBg="1"/>
      <p:bldP spid="92" grpId="0"/>
      <p:bldP spid="93" grpId="0"/>
      <p:bldP spid="94" grpId="0"/>
      <p:bldP spid="95" grpId="0"/>
      <p:bldP spid="96" grpId="0"/>
      <p:bldP spid="97" grpId="0"/>
      <p:bldP spid="98" grpId="0"/>
      <p:bldP spid="99" grpId="0"/>
      <p:bldP spid="100"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1874495" y="2308937"/>
            <a:ext cx="9684913" cy="3171857"/>
          </a:xfrm>
        </p:spPr>
        <p:txBody>
          <a:bodyPr>
            <a:normAutofit/>
          </a:bodyPr>
          <a:lstStyle/>
          <a:p>
            <a:r>
              <a:rPr lang="tr-TR" sz="3200" b="1" cap="none" dirty="0" smtClean="0">
                <a:ln w="3175" cmpd="sng">
                  <a:solidFill>
                    <a:schemeClr val="bg1"/>
                  </a:solidFill>
                </a:ln>
                <a:solidFill>
                  <a:srgbClr val="C00000"/>
                </a:solidFill>
                <a:latin typeface="Arial Rounded MT Bold" panose="020F0704030504030204" pitchFamily="34" charset="0"/>
              </a:rPr>
              <a:t>Planlı Çalışmak</a:t>
            </a:r>
            <a:br>
              <a:rPr lang="tr-TR" sz="3200" b="1" cap="none" dirty="0" smtClean="0">
                <a:ln w="3175" cmpd="sng">
                  <a:solidFill>
                    <a:schemeClr val="bg1"/>
                  </a:solidFill>
                </a:ln>
                <a:solidFill>
                  <a:srgbClr val="C00000"/>
                </a:solidFill>
                <a:latin typeface="Arial Rounded MT Bold" panose="020F0704030504030204" pitchFamily="34" charset="0"/>
              </a:rPr>
            </a:br>
            <a:r>
              <a:rPr lang="tr-TR" sz="3200" b="1" cap="none" dirty="0" smtClean="0">
                <a:ln w="3175" cmpd="sng">
                  <a:solidFill>
                    <a:schemeClr val="bg1"/>
                  </a:solidFill>
                </a:ln>
                <a:solidFill>
                  <a:srgbClr val="C00000"/>
                </a:solidFill>
                <a:latin typeface="Arial Rounded MT Bold" panose="020F0704030504030204" pitchFamily="34" charset="0"/>
              </a:rPr>
              <a:t/>
            </a:r>
            <a:br>
              <a:rPr lang="tr-TR" sz="3200" b="1" cap="none" dirty="0" smtClean="0">
                <a:ln w="3175" cmpd="sng">
                  <a:solidFill>
                    <a:schemeClr val="bg1"/>
                  </a:solidFill>
                </a:ln>
                <a:solidFill>
                  <a:srgbClr val="C00000"/>
                </a:solidFill>
                <a:latin typeface="Arial Rounded MT Bold" panose="020F0704030504030204" pitchFamily="34" charset="0"/>
              </a:rPr>
            </a:br>
            <a:r>
              <a:rPr lang="tr-TR" sz="3200" b="1" cap="none" dirty="0" smtClean="0">
                <a:ln w="3175" cmpd="sng">
                  <a:solidFill>
                    <a:schemeClr val="bg1"/>
                  </a:solidFill>
                </a:ln>
                <a:solidFill>
                  <a:srgbClr val="C00000"/>
                </a:solidFill>
                <a:latin typeface="Arial Rounded MT Bold" panose="020F0704030504030204" pitchFamily="34" charset="0"/>
              </a:rPr>
              <a:t>Zamanı Verimli Kullanmak</a:t>
            </a:r>
            <a:br>
              <a:rPr lang="tr-TR" sz="3200" b="1" cap="none" dirty="0" smtClean="0">
                <a:ln w="3175" cmpd="sng">
                  <a:solidFill>
                    <a:schemeClr val="bg1"/>
                  </a:solidFill>
                </a:ln>
                <a:solidFill>
                  <a:srgbClr val="C00000"/>
                </a:solidFill>
                <a:latin typeface="Arial Rounded MT Bold" panose="020F0704030504030204" pitchFamily="34" charset="0"/>
              </a:rPr>
            </a:br>
            <a:r>
              <a:rPr lang="tr-TR" sz="3200" b="1" cap="none" dirty="0" smtClean="0">
                <a:ln w="3175" cmpd="sng">
                  <a:solidFill>
                    <a:schemeClr val="bg1"/>
                  </a:solidFill>
                </a:ln>
                <a:solidFill>
                  <a:srgbClr val="C00000"/>
                </a:solidFill>
                <a:latin typeface="Arial Rounded MT Bold" panose="020F0704030504030204" pitchFamily="34" charset="0"/>
              </a:rPr>
              <a:t/>
            </a:r>
            <a:br>
              <a:rPr lang="tr-TR" sz="3200" b="1" cap="none" dirty="0" smtClean="0">
                <a:ln w="3175" cmpd="sng">
                  <a:solidFill>
                    <a:schemeClr val="bg1"/>
                  </a:solidFill>
                </a:ln>
                <a:solidFill>
                  <a:srgbClr val="C00000"/>
                </a:solidFill>
                <a:latin typeface="Arial Rounded MT Bold" panose="020F0704030504030204" pitchFamily="34" charset="0"/>
              </a:rPr>
            </a:br>
            <a:r>
              <a:rPr lang="tr-TR" sz="3200" b="1" cap="none" dirty="0" smtClean="0">
                <a:ln w="3175" cmpd="sng">
                  <a:solidFill>
                    <a:schemeClr val="bg1"/>
                  </a:solidFill>
                </a:ln>
                <a:solidFill>
                  <a:srgbClr val="C00000"/>
                </a:solidFill>
                <a:latin typeface="Arial Rounded MT Bold" panose="020F0704030504030204" pitchFamily="34" charset="0"/>
              </a:rPr>
              <a:t>Verimi Azaltıcı Etkenleri Ortadan Kaldırmak</a:t>
            </a:r>
            <a:br>
              <a:rPr lang="tr-TR" sz="3200" b="1" cap="none" dirty="0" smtClean="0">
                <a:ln w="3175" cmpd="sng">
                  <a:solidFill>
                    <a:schemeClr val="bg1"/>
                  </a:solidFill>
                </a:ln>
                <a:solidFill>
                  <a:srgbClr val="C00000"/>
                </a:solidFill>
                <a:latin typeface="Arial Rounded MT Bold" panose="020F0704030504030204" pitchFamily="34" charset="0"/>
              </a:rPr>
            </a:br>
            <a:r>
              <a:rPr lang="tr-TR" sz="3200" b="1" cap="none" dirty="0" smtClean="0">
                <a:ln w="3175" cmpd="sng">
                  <a:solidFill>
                    <a:schemeClr val="bg1"/>
                  </a:solidFill>
                </a:ln>
                <a:solidFill>
                  <a:srgbClr val="C00000"/>
                </a:solidFill>
                <a:latin typeface="Arial Rounded MT Bold" panose="020F0704030504030204" pitchFamily="34" charset="0"/>
              </a:rPr>
              <a:t/>
            </a:r>
            <a:br>
              <a:rPr lang="tr-TR" sz="3200" b="1" cap="none" dirty="0" smtClean="0">
                <a:ln w="3175" cmpd="sng">
                  <a:solidFill>
                    <a:schemeClr val="bg1"/>
                  </a:solidFill>
                </a:ln>
                <a:solidFill>
                  <a:srgbClr val="C00000"/>
                </a:solidFill>
                <a:latin typeface="Arial Rounded MT Bold" panose="020F0704030504030204" pitchFamily="34" charset="0"/>
              </a:rPr>
            </a:br>
            <a:r>
              <a:rPr lang="tr-TR" sz="3200" b="1" cap="none" dirty="0" smtClean="0">
                <a:ln w="3175" cmpd="sng">
                  <a:solidFill>
                    <a:schemeClr val="bg1"/>
                  </a:solidFill>
                </a:ln>
                <a:solidFill>
                  <a:srgbClr val="C00000"/>
                </a:solidFill>
                <a:latin typeface="Arial Rounded MT Bold" panose="020F0704030504030204" pitchFamily="34" charset="0"/>
              </a:rPr>
              <a:t>Uygun Bir Çalışma Ortamı Hazırlamak</a:t>
            </a:r>
            <a:endParaRPr lang="tr-TR" sz="3200" b="1" cap="none" dirty="0">
              <a:ln w="3175" cmpd="sng">
                <a:solidFill>
                  <a:schemeClr val="bg1"/>
                </a:solidFill>
              </a:ln>
              <a:solidFill>
                <a:srgbClr val="C00000"/>
              </a:solidFill>
              <a:latin typeface="Arial Rounded MT Bold" panose="020F0704030504030204" pitchFamily="34" charset="0"/>
            </a:endParaRPr>
          </a:p>
        </p:txBody>
      </p:sp>
      <p:sp>
        <p:nvSpPr>
          <p:cNvPr id="11" name="Unvan 1"/>
          <p:cNvSpPr txBox="1">
            <a:spLocks/>
          </p:cNvSpPr>
          <p:nvPr/>
        </p:nvSpPr>
        <p:spPr>
          <a:xfrm>
            <a:off x="637995" y="329538"/>
            <a:ext cx="10629784" cy="1325027"/>
          </a:xfrm>
          <a:prstGeom prst="rect">
            <a:avLst/>
          </a:prstGeom>
          <a:effectLst/>
        </p:spPr>
        <p:txBody>
          <a:bodyPr vert="horz" lIns="91440" tIns="45720" rIns="91440" bIns="45720" rtlCol="0" anchor="ctr">
            <a:normAutofit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4400" b="1" i="1" dirty="0">
                <a:ln w="28575" cmpd="sng">
                  <a:solidFill>
                    <a:schemeClr val="bg1"/>
                  </a:solidFill>
                </a:ln>
                <a:solidFill>
                  <a:srgbClr val="C00000"/>
                </a:solidFill>
                <a:latin typeface="Arial Rounded MT Bold" panose="020F0704030504030204" pitchFamily="34" charset="0"/>
              </a:rPr>
              <a:t>V E R İ M L İ </a:t>
            </a:r>
            <a:r>
              <a:rPr lang="tr-TR" sz="4400" b="1" i="1" dirty="0" smtClean="0">
                <a:ln w="28575" cmpd="sng">
                  <a:solidFill>
                    <a:schemeClr val="bg1"/>
                  </a:solidFill>
                </a:ln>
                <a:solidFill>
                  <a:srgbClr val="C00000"/>
                </a:solidFill>
                <a:latin typeface="Arial Rounded MT Bold" panose="020F0704030504030204" pitchFamily="34" charset="0"/>
              </a:rPr>
              <a:t>    D </a:t>
            </a:r>
            <a:r>
              <a:rPr lang="tr-TR" sz="4400" b="1" i="1" dirty="0">
                <a:ln w="28575" cmpd="sng">
                  <a:solidFill>
                    <a:schemeClr val="bg1"/>
                  </a:solidFill>
                </a:ln>
                <a:solidFill>
                  <a:srgbClr val="C00000"/>
                </a:solidFill>
                <a:latin typeface="Arial Rounded MT Bold" panose="020F0704030504030204" pitchFamily="34" charset="0"/>
              </a:rPr>
              <a:t>E R S </a:t>
            </a:r>
            <a:br>
              <a:rPr lang="tr-TR" sz="4400" b="1" i="1" dirty="0">
                <a:ln w="28575" cmpd="sng">
                  <a:solidFill>
                    <a:schemeClr val="bg1"/>
                  </a:solidFill>
                </a:ln>
                <a:solidFill>
                  <a:srgbClr val="C00000"/>
                </a:solidFill>
                <a:latin typeface="Arial Rounded MT Bold" panose="020F0704030504030204" pitchFamily="34" charset="0"/>
              </a:rPr>
            </a:br>
            <a:r>
              <a:rPr lang="tr-TR" sz="4400" b="1" i="1" dirty="0">
                <a:ln w="28575" cmpd="sng">
                  <a:solidFill>
                    <a:schemeClr val="bg1"/>
                  </a:solidFill>
                </a:ln>
                <a:solidFill>
                  <a:srgbClr val="C00000"/>
                </a:solidFill>
                <a:latin typeface="Arial Rounded MT Bold" panose="020F0704030504030204" pitchFamily="34" charset="0"/>
              </a:rPr>
              <a:t>Ç A L I Ş M A </a:t>
            </a:r>
            <a:r>
              <a:rPr lang="tr-TR" sz="4400" b="1" i="1" dirty="0" smtClean="0">
                <a:ln w="28575" cmpd="sng">
                  <a:solidFill>
                    <a:schemeClr val="bg1"/>
                  </a:solidFill>
                </a:ln>
                <a:solidFill>
                  <a:srgbClr val="C00000"/>
                </a:solidFill>
                <a:latin typeface="Arial Rounded MT Bold" panose="020F0704030504030204" pitchFamily="34" charset="0"/>
              </a:rPr>
              <a:t>     Y </a:t>
            </a:r>
            <a:r>
              <a:rPr lang="tr-TR" sz="4400" b="1" i="1" dirty="0">
                <a:ln w="28575" cmpd="sng">
                  <a:solidFill>
                    <a:schemeClr val="bg1"/>
                  </a:solidFill>
                </a:ln>
                <a:solidFill>
                  <a:srgbClr val="C00000"/>
                </a:solidFill>
                <a:latin typeface="Arial Rounded MT Bold" panose="020F0704030504030204" pitchFamily="34" charset="0"/>
              </a:rPr>
              <a:t>O L </a:t>
            </a:r>
            <a:r>
              <a:rPr lang="tr-TR" sz="4400" b="1" i="1" dirty="0" err="1">
                <a:ln w="28575" cmpd="sng">
                  <a:solidFill>
                    <a:schemeClr val="bg1"/>
                  </a:solidFill>
                </a:ln>
                <a:solidFill>
                  <a:srgbClr val="C00000"/>
                </a:solidFill>
                <a:latin typeface="Arial Rounded MT Bold" panose="020F0704030504030204" pitchFamily="34" charset="0"/>
              </a:rPr>
              <a:t>L</a:t>
            </a:r>
            <a:r>
              <a:rPr lang="tr-TR" sz="4400" b="1" i="1" dirty="0">
                <a:ln w="28575" cmpd="sng">
                  <a:solidFill>
                    <a:schemeClr val="bg1"/>
                  </a:solidFill>
                </a:ln>
                <a:solidFill>
                  <a:srgbClr val="C00000"/>
                </a:solidFill>
                <a:latin typeface="Arial Rounded MT Bold" panose="020F0704030504030204" pitchFamily="34" charset="0"/>
              </a:rPr>
              <a:t> A R </a:t>
            </a:r>
            <a:r>
              <a:rPr lang="tr-TR" sz="4400" b="1" i="1" dirty="0" smtClean="0">
                <a:ln w="28575" cmpd="sng">
                  <a:solidFill>
                    <a:schemeClr val="bg1"/>
                  </a:solidFill>
                </a:ln>
                <a:solidFill>
                  <a:srgbClr val="C00000"/>
                </a:solidFill>
                <a:latin typeface="Arial Rounded MT Bold" panose="020F0704030504030204" pitchFamily="34" charset="0"/>
              </a:rPr>
              <a:t>I</a:t>
            </a:r>
            <a:endParaRPr lang="tr-TR" sz="4400" b="1" i="1" dirty="0">
              <a:ln w="3175" cmpd="sng">
                <a:solidFill>
                  <a:schemeClr val="bg1"/>
                </a:solidFill>
              </a:ln>
              <a:solidFill>
                <a:srgbClr val="C00000"/>
              </a:solidFill>
              <a:latin typeface="Arial Rounded MT Bold" panose="020F0704030504030204" pitchFamily="34" charset="0"/>
            </a:endParaRPr>
          </a:p>
        </p:txBody>
      </p:sp>
      <p:pic>
        <p:nvPicPr>
          <p:cNvPr id="1026" name="Picture 2" descr="kalem defter png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890" y="2383645"/>
            <a:ext cx="572247" cy="5567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Ä°lgili resim"/>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46894">
            <a:off x="1139972" y="3205628"/>
            <a:ext cx="691785" cy="6641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alem defter png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580616">
            <a:off x="1193105" y="4109377"/>
            <a:ext cx="570706" cy="63227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Ä°lgili resi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366816">
            <a:off x="1294010" y="4941940"/>
            <a:ext cx="546774" cy="722344"/>
          </a:xfrm>
          <a:prstGeom prst="rect">
            <a:avLst/>
          </a:prstGeom>
          <a:noFill/>
          <a:extLst>
            <a:ext uri="{909E8E84-426E-40DD-AFC4-6F175D3DCCD1}">
              <a14:hiddenFill xmlns:a14="http://schemas.microsoft.com/office/drawing/2010/main">
                <a:solidFill>
                  <a:srgbClr val="FFFFFF"/>
                </a:solidFill>
              </a14:hiddenFill>
            </a:ext>
          </a:extLst>
        </p:spPr>
      </p:pic>
      <p:pic>
        <p:nvPicPr>
          <p:cNvPr id="12" name="Resim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1257" y="0"/>
            <a:ext cx="1770743" cy="1770743"/>
          </a:xfrm>
          <a:prstGeom prst="rect">
            <a:avLst/>
          </a:prstGeom>
        </p:spPr>
      </p:pic>
    </p:spTree>
    <p:extLst>
      <p:ext uri="{BB962C8B-B14F-4D97-AF65-F5344CB8AC3E}">
        <p14:creationId xmlns:p14="http://schemas.microsoft.com/office/powerpoint/2010/main" val="2055790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492478" y="3174208"/>
            <a:ext cx="3896916" cy="2759869"/>
            <a:chOff x="5682017" y="2374479"/>
            <a:chExt cx="5195888" cy="3679825"/>
          </a:xfrm>
        </p:grpSpPr>
        <p:sp>
          <p:nvSpPr>
            <p:cNvPr id="4" name="Freeform 3"/>
            <p:cNvSpPr>
              <a:spLocks/>
            </p:cNvSpPr>
            <p:nvPr/>
          </p:nvSpPr>
          <p:spPr bwMode="auto">
            <a:xfrm>
              <a:off x="5761392" y="3709567"/>
              <a:ext cx="5037138" cy="2270125"/>
            </a:xfrm>
            <a:custGeom>
              <a:avLst/>
              <a:gdLst>
                <a:gd name="T0" fmla="*/ 1317 w 1341"/>
                <a:gd name="T1" fmla="*/ 5 h 604"/>
                <a:gd name="T2" fmla="*/ 1289 w 1341"/>
                <a:gd name="T3" fmla="*/ 4 h 604"/>
                <a:gd name="T4" fmla="*/ 1266 w 1341"/>
                <a:gd name="T5" fmla="*/ 19 h 604"/>
                <a:gd name="T6" fmla="*/ 590 w 1341"/>
                <a:gd name="T7" fmla="*/ 515 h 604"/>
                <a:gd name="T8" fmla="*/ 579 w 1341"/>
                <a:gd name="T9" fmla="*/ 517 h 604"/>
                <a:gd name="T10" fmla="*/ 24 w 1341"/>
                <a:gd name="T11" fmla="*/ 210 h 604"/>
                <a:gd name="T12" fmla="*/ 15 w 1341"/>
                <a:gd name="T13" fmla="*/ 260 h 604"/>
                <a:gd name="T14" fmla="*/ 0 w 1341"/>
                <a:gd name="T15" fmla="*/ 275 h 604"/>
                <a:gd name="T16" fmla="*/ 596 w 1341"/>
                <a:gd name="T17" fmla="*/ 604 h 604"/>
                <a:gd name="T18" fmla="*/ 1301 w 1341"/>
                <a:gd name="T19" fmla="*/ 88 h 604"/>
                <a:gd name="T20" fmla="*/ 1301 w 1341"/>
                <a:gd name="T21" fmla="*/ 87 h 604"/>
                <a:gd name="T22" fmla="*/ 1322 w 1341"/>
                <a:gd name="T23" fmla="*/ 69 h 604"/>
                <a:gd name="T24" fmla="*/ 1317 w 1341"/>
                <a:gd name="T25" fmla="*/ 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1" h="604">
                  <a:moveTo>
                    <a:pt x="1317" y="5"/>
                  </a:moveTo>
                  <a:cubicBezTo>
                    <a:pt x="1311" y="3"/>
                    <a:pt x="1299" y="0"/>
                    <a:pt x="1289" y="4"/>
                  </a:cubicBezTo>
                  <a:cubicBezTo>
                    <a:pt x="1278" y="10"/>
                    <a:pt x="1266" y="19"/>
                    <a:pt x="1266" y="19"/>
                  </a:cubicBezTo>
                  <a:cubicBezTo>
                    <a:pt x="590" y="515"/>
                    <a:pt x="590" y="515"/>
                    <a:pt x="590" y="515"/>
                  </a:cubicBezTo>
                  <a:cubicBezTo>
                    <a:pt x="586" y="518"/>
                    <a:pt x="582" y="519"/>
                    <a:pt x="579" y="517"/>
                  </a:cubicBezTo>
                  <a:cubicBezTo>
                    <a:pt x="24" y="210"/>
                    <a:pt x="24" y="210"/>
                    <a:pt x="24" y="210"/>
                  </a:cubicBezTo>
                  <a:cubicBezTo>
                    <a:pt x="31" y="225"/>
                    <a:pt x="29" y="244"/>
                    <a:pt x="15" y="260"/>
                  </a:cubicBezTo>
                  <a:cubicBezTo>
                    <a:pt x="11" y="265"/>
                    <a:pt x="6" y="270"/>
                    <a:pt x="0" y="275"/>
                  </a:cubicBezTo>
                  <a:cubicBezTo>
                    <a:pt x="596" y="604"/>
                    <a:pt x="596" y="604"/>
                    <a:pt x="596" y="604"/>
                  </a:cubicBezTo>
                  <a:cubicBezTo>
                    <a:pt x="1301" y="88"/>
                    <a:pt x="1301" y="88"/>
                    <a:pt x="1301" y="88"/>
                  </a:cubicBezTo>
                  <a:cubicBezTo>
                    <a:pt x="1301" y="87"/>
                    <a:pt x="1301" y="87"/>
                    <a:pt x="1301" y="87"/>
                  </a:cubicBezTo>
                  <a:cubicBezTo>
                    <a:pt x="1310" y="81"/>
                    <a:pt x="1317" y="75"/>
                    <a:pt x="1322" y="69"/>
                  </a:cubicBezTo>
                  <a:cubicBezTo>
                    <a:pt x="1341" y="46"/>
                    <a:pt x="1338" y="18"/>
                    <a:pt x="1317" y="5"/>
                  </a:cubicBezTo>
                  <a:close/>
                </a:path>
              </a:pathLst>
            </a:custGeom>
            <a:solidFill>
              <a:srgbClr val="EDEAC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5" name="Freeform 4"/>
            <p:cNvSpPr>
              <a:spLocks/>
            </p:cNvSpPr>
            <p:nvPr/>
          </p:nvSpPr>
          <p:spPr bwMode="auto">
            <a:xfrm>
              <a:off x="5682017" y="2374479"/>
              <a:ext cx="5195888" cy="3679825"/>
            </a:xfrm>
            <a:custGeom>
              <a:avLst/>
              <a:gdLst>
                <a:gd name="T0" fmla="*/ 1352 w 1383"/>
                <a:gd name="T1" fmla="*/ 346 h 979"/>
                <a:gd name="T2" fmla="*/ 1351 w 1383"/>
                <a:gd name="T3" fmla="*/ 344 h 979"/>
                <a:gd name="T4" fmla="*/ 1349 w 1383"/>
                <a:gd name="T5" fmla="*/ 343 h 979"/>
                <a:gd name="T6" fmla="*/ 731 w 1383"/>
                <a:gd name="T7" fmla="*/ 2 h 979"/>
                <a:gd name="T8" fmla="*/ 720 w 1383"/>
                <a:gd name="T9" fmla="*/ 4 h 979"/>
                <a:gd name="T10" fmla="*/ 317 w 1383"/>
                <a:gd name="T11" fmla="*/ 299 h 979"/>
                <a:gd name="T12" fmla="*/ 315 w 1383"/>
                <a:gd name="T13" fmla="*/ 301 h 979"/>
                <a:gd name="T14" fmla="*/ 315 w 1383"/>
                <a:gd name="T15" fmla="*/ 301 h 979"/>
                <a:gd name="T16" fmla="*/ 4 w 1383"/>
                <a:gd name="T17" fmla="*/ 528 h 979"/>
                <a:gd name="T18" fmla="*/ 2 w 1383"/>
                <a:gd name="T19" fmla="*/ 530 h 979"/>
                <a:gd name="T20" fmla="*/ 0 w 1383"/>
                <a:gd name="T21" fmla="*/ 536 h 979"/>
                <a:gd name="T22" fmla="*/ 3 w 1383"/>
                <a:gd name="T23" fmla="*/ 542 h 979"/>
                <a:gd name="T24" fmla="*/ 81 w 1383"/>
                <a:gd name="T25" fmla="*/ 585 h 979"/>
                <a:gd name="T26" fmla="*/ 600 w 1383"/>
                <a:gd name="T27" fmla="*/ 872 h 979"/>
                <a:gd name="T28" fmla="*/ 611 w 1383"/>
                <a:gd name="T29" fmla="*/ 870 h 979"/>
                <a:gd name="T30" fmla="*/ 840 w 1383"/>
                <a:gd name="T31" fmla="*/ 702 h 979"/>
                <a:gd name="T32" fmla="*/ 840 w 1383"/>
                <a:gd name="T33" fmla="*/ 702 h 979"/>
                <a:gd name="T34" fmla="*/ 857 w 1383"/>
                <a:gd name="T35" fmla="*/ 690 h 979"/>
                <a:gd name="T36" fmla="*/ 857 w 1383"/>
                <a:gd name="T37" fmla="*/ 690 h 979"/>
                <a:gd name="T38" fmla="*/ 924 w 1383"/>
                <a:gd name="T39" fmla="*/ 641 h 979"/>
                <a:gd name="T40" fmla="*/ 924 w 1383"/>
                <a:gd name="T41" fmla="*/ 641 h 979"/>
                <a:gd name="T42" fmla="*/ 1025 w 1383"/>
                <a:gd name="T43" fmla="*/ 567 h 979"/>
                <a:gd name="T44" fmla="*/ 1025 w 1383"/>
                <a:gd name="T45" fmla="*/ 567 h 979"/>
                <a:gd name="T46" fmla="*/ 1287 w 1383"/>
                <a:gd name="T47" fmla="*/ 374 h 979"/>
                <a:gd name="T48" fmla="*/ 1310 w 1383"/>
                <a:gd name="T49" fmla="*/ 359 h 979"/>
                <a:gd name="T50" fmla="*/ 1338 w 1383"/>
                <a:gd name="T51" fmla="*/ 360 h 979"/>
                <a:gd name="T52" fmla="*/ 1343 w 1383"/>
                <a:gd name="T53" fmla="*/ 424 h 979"/>
                <a:gd name="T54" fmla="*/ 1322 w 1383"/>
                <a:gd name="T55" fmla="*/ 442 h 979"/>
                <a:gd name="T56" fmla="*/ 1322 w 1383"/>
                <a:gd name="T57" fmla="*/ 443 h 979"/>
                <a:gd name="T58" fmla="*/ 913 w 1383"/>
                <a:gd name="T59" fmla="*/ 742 h 979"/>
                <a:gd name="T60" fmla="*/ 913 w 1383"/>
                <a:gd name="T61" fmla="*/ 743 h 979"/>
                <a:gd name="T62" fmla="*/ 617 w 1383"/>
                <a:gd name="T63" fmla="*/ 959 h 979"/>
                <a:gd name="T64" fmla="*/ 21 w 1383"/>
                <a:gd name="T65" fmla="*/ 630 h 979"/>
                <a:gd name="T66" fmla="*/ 21 w 1383"/>
                <a:gd name="T67" fmla="*/ 629 h 979"/>
                <a:gd name="T68" fmla="*/ 12 w 1383"/>
                <a:gd name="T69" fmla="*/ 636 h 979"/>
                <a:gd name="T70" fmla="*/ 13 w 1383"/>
                <a:gd name="T71" fmla="*/ 648 h 979"/>
                <a:gd name="T72" fmla="*/ 610 w 1383"/>
                <a:gd name="T73" fmla="*/ 978 h 979"/>
                <a:gd name="T74" fmla="*/ 621 w 1383"/>
                <a:gd name="T75" fmla="*/ 976 h 979"/>
                <a:gd name="T76" fmla="*/ 1024 w 1383"/>
                <a:gd name="T77" fmla="*/ 681 h 979"/>
                <a:gd name="T78" fmla="*/ 1026 w 1383"/>
                <a:gd name="T79" fmla="*/ 679 h 979"/>
                <a:gd name="T80" fmla="*/ 1026 w 1383"/>
                <a:gd name="T81" fmla="*/ 679 h 979"/>
                <a:gd name="T82" fmla="*/ 1337 w 1383"/>
                <a:gd name="T83" fmla="*/ 451 h 979"/>
                <a:gd name="T84" fmla="*/ 1339 w 1383"/>
                <a:gd name="T85" fmla="*/ 450 h 979"/>
                <a:gd name="T86" fmla="*/ 1357 w 1383"/>
                <a:gd name="T87" fmla="*/ 432 h 979"/>
                <a:gd name="T88" fmla="*/ 1352 w 1383"/>
                <a:gd name="T89" fmla="*/ 346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83" h="979">
                  <a:moveTo>
                    <a:pt x="1352" y="346"/>
                  </a:moveTo>
                  <a:cubicBezTo>
                    <a:pt x="1352" y="345"/>
                    <a:pt x="1351" y="345"/>
                    <a:pt x="1351" y="344"/>
                  </a:cubicBezTo>
                  <a:cubicBezTo>
                    <a:pt x="1349" y="343"/>
                    <a:pt x="1349" y="343"/>
                    <a:pt x="1349" y="343"/>
                  </a:cubicBezTo>
                  <a:cubicBezTo>
                    <a:pt x="731" y="2"/>
                    <a:pt x="731" y="2"/>
                    <a:pt x="731" y="2"/>
                  </a:cubicBezTo>
                  <a:cubicBezTo>
                    <a:pt x="728" y="0"/>
                    <a:pt x="724" y="1"/>
                    <a:pt x="720" y="4"/>
                  </a:cubicBezTo>
                  <a:cubicBezTo>
                    <a:pt x="317" y="299"/>
                    <a:pt x="317" y="299"/>
                    <a:pt x="317" y="299"/>
                  </a:cubicBezTo>
                  <a:cubicBezTo>
                    <a:pt x="316" y="299"/>
                    <a:pt x="316" y="300"/>
                    <a:pt x="315" y="301"/>
                  </a:cubicBezTo>
                  <a:cubicBezTo>
                    <a:pt x="315" y="301"/>
                    <a:pt x="315" y="301"/>
                    <a:pt x="315" y="301"/>
                  </a:cubicBezTo>
                  <a:cubicBezTo>
                    <a:pt x="4" y="528"/>
                    <a:pt x="4" y="528"/>
                    <a:pt x="4" y="528"/>
                  </a:cubicBezTo>
                  <a:cubicBezTo>
                    <a:pt x="4" y="529"/>
                    <a:pt x="3" y="530"/>
                    <a:pt x="2" y="530"/>
                  </a:cubicBezTo>
                  <a:cubicBezTo>
                    <a:pt x="1" y="532"/>
                    <a:pt x="0" y="534"/>
                    <a:pt x="0" y="536"/>
                  </a:cubicBezTo>
                  <a:cubicBezTo>
                    <a:pt x="0" y="538"/>
                    <a:pt x="1" y="541"/>
                    <a:pt x="3" y="542"/>
                  </a:cubicBezTo>
                  <a:cubicBezTo>
                    <a:pt x="81" y="585"/>
                    <a:pt x="81" y="585"/>
                    <a:pt x="81" y="585"/>
                  </a:cubicBezTo>
                  <a:cubicBezTo>
                    <a:pt x="600" y="872"/>
                    <a:pt x="600" y="872"/>
                    <a:pt x="600" y="872"/>
                  </a:cubicBezTo>
                  <a:cubicBezTo>
                    <a:pt x="603" y="874"/>
                    <a:pt x="607" y="873"/>
                    <a:pt x="611" y="870"/>
                  </a:cubicBezTo>
                  <a:cubicBezTo>
                    <a:pt x="840" y="702"/>
                    <a:pt x="840" y="702"/>
                    <a:pt x="840" y="702"/>
                  </a:cubicBezTo>
                  <a:cubicBezTo>
                    <a:pt x="840" y="702"/>
                    <a:pt x="840" y="702"/>
                    <a:pt x="840" y="702"/>
                  </a:cubicBezTo>
                  <a:cubicBezTo>
                    <a:pt x="857" y="690"/>
                    <a:pt x="857" y="690"/>
                    <a:pt x="857" y="690"/>
                  </a:cubicBezTo>
                  <a:cubicBezTo>
                    <a:pt x="857" y="690"/>
                    <a:pt x="857" y="690"/>
                    <a:pt x="857" y="690"/>
                  </a:cubicBezTo>
                  <a:cubicBezTo>
                    <a:pt x="924" y="641"/>
                    <a:pt x="924" y="641"/>
                    <a:pt x="924" y="641"/>
                  </a:cubicBezTo>
                  <a:cubicBezTo>
                    <a:pt x="924" y="641"/>
                    <a:pt x="924" y="641"/>
                    <a:pt x="924" y="641"/>
                  </a:cubicBezTo>
                  <a:cubicBezTo>
                    <a:pt x="1025" y="567"/>
                    <a:pt x="1025" y="567"/>
                    <a:pt x="1025" y="567"/>
                  </a:cubicBezTo>
                  <a:cubicBezTo>
                    <a:pt x="1025" y="567"/>
                    <a:pt x="1025" y="567"/>
                    <a:pt x="1025" y="567"/>
                  </a:cubicBezTo>
                  <a:cubicBezTo>
                    <a:pt x="1287" y="374"/>
                    <a:pt x="1287" y="374"/>
                    <a:pt x="1287" y="374"/>
                  </a:cubicBezTo>
                  <a:cubicBezTo>
                    <a:pt x="1287" y="374"/>
                    <a:pt x="1299" y="365"/>
                    <a:pt x="1310" y="359"/>
                  </a:cubicBezTo>
                  <a:cubicBezTo>
                    <a:pt x="1320" y="355"/>
                    <a:pt x="1332" y="358"/>
                    <a:pt x="1338" y="360"/>
                  </a:cubicBezTo>
                  <a:cubicBezTo>
                    <a:pt x="1359" y="373"/>
                    <a:pt x="1362" y="401"/>
                    <a:pt x="1343" y="424"/>
                  </a:cubicBezTo>
                  <a:cubicBezTo>
                    <a:pt x="1338" y="430"/>
                    <a:pt x="1331" y="436"/>
                    <a:pt x="1322" y="442"/>
                  </a:cubicBezTo>
                  <a:cubicBezTo>
                    <a:pt x="1322" y="442"/>
                    <a:pt x="1322" y="442"/>
                    <a:pt x="1322" y="443"/>
                  </a:cubicBezTo>
                  <a:cubicBezTo>
                    <a:pt x="913" y="742"/>
                    <a:pt x="913" y="742"/>
                    <a:pt x="913" y="742"/>
                  </a:cubicBezTo>
                  <a:cubicBezTo>
                    <a:pt x="913" y="743"/>
                    <a:pt x="913" y="743"/>
                    <a:pt x="913" y="743"/>
                  </a:cubicBezTo>
                  <a:cubicBezTo>
                    <a:pt x="617" y="959"/>
                    <a:pt x="617" y="959"/>
                    <a:pt x="617" y="959"/>
                  </a:cubicBezTo>
                  <a:cubicBezTo>
                    <a:pt x="21" y="630"/>
                    <a:pt x="21" y="630"/>
                    <a:pt x="21" y="630"/>
                  </a:cubicBezTo>
                  <a:cubicBezTo>
                    <a:pt x="21" y="630"/>
                    <a:pt x="21" y="629"/>
                    <a:pt x="21" y="629"/>
                  </a:cubicBezTo>
                  <a:cubicBezTo>
                    <a:pt x="13" y="635"/>
                    <a:pt x="13" y="636"/>
                    <a:pt x="12" y="636"/>
                  </a:cubicBezTo>
                  <a:cubicBezTo>
                    <a:pt x="9" y="640"/>
                    <a:pt x="9" y="646"/>
                    <a:pt x="13" y="648"/>
                  </a:cubicBezTo>
                  <a:cubicBezTo>
                    <a:pt x="610" y="978"/>
                    <a:pt x="610" y="978"/>
                    <a:pt x="610" y="978"/>
                  </a:cubicBezTo>
                  <a:cubicBezTo>
                    <a:pt x="613" y="979"/>
                    <a:pt x="618" y="979"/>
                    <a:pt x="621" y="976"/>
                  </a:cubicBezTo>
                  <a:cubicBezTo>
                    <a:pt x="1024" y="681"/>
                    <a:pt x="1024" y="681"/>
                    <a:pt x="1024" y="681"/>
                  </a:cubicBezTo>
                  <a:cubicBezTo>
                    <a:pt x="1025" y="681"/>
                    <a:pt x="1025" y="680"/>
                    <a:pt x="1026" y="679"/>
                  </a:cubicBezTo>
                  <a:cubicBezTo>
                    <a:pt x="1026" y="679"/>
                    <a:pt x="1026" y="679"/>
                    <a:pt x="1026" y="679"/>
                  </a:cubicBezTo>
                  <a:cubicBezTo>
                    <a:pt x="1337" y="451"/>
                    <a:pt x="1337" y="451"/>
                    <a:pt x="1337" y="451"/>
                  </a:cubicBezTo>
                  <a:cubicBezTo>
                    <a:pt x="1338" y="451"/>
                    <a:pt x="1338" y="450"/>
                    <a:pt x="1339" y="450"/>
                  </a:cubicBezTo>
                  <a:cubicBezTo>
                    <a:pt x="1346" y="444"/>
                    <a:pt x="1352" y="438"/>
                    <a:pt x="1357" y="432"/>
                  </a:cubicBezTo>
                  <a:cubicBezTo>
                    <a:pt x="1383" y="401"/>
                    <a:pt x="1380" y="364"/>
                    <a:pt x="1352" y="346"/>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nvGrpSpPr>
          <p:cNvPr id="6" name="Group 5"/>
          <p:cNvGrpSpPr/>
          <p:nvPr/>
        </p:nvGrpSpPr>
        <p:grpSpPr>
          <a:xfrm>
            <a:off x="6962776" y="2833689"/>
            <a:ext cx="3457575" cy="2436019"/>
            <a:chOff x="6309080" y="1920454"/>
            <a:chExt cx="4610100" cy="3248025"/>
          </a:xfrm>
        </p:grpSpPr>
        <p:sp>
          <p:nvSpPr>
            <p:cNvPr id="7" name="Freeform 6"/>
            <p:cNvSpPr>
              <a:spLocks/>
            </p:cNvSpPr>
            <p:nvPr/>
          </p:nvSpPr>
          <p:spPr bwMode="auto">
            <a:xfrm>
              <a:off x="6391630" y="3253954"/>
              <a:ext cx="4448175" cy="1838325"/>
            </a:xfrm>
            <a:custGeom>
              <a:avLst/>
              <a:gdLst>
                <a:gd name="T0" fmla="*/ 1160 w 1184"/>
                <a:gd name="T1" fmla="*/ 5 h 489"/>
                <a:gd name="T2" fmla="*/ 1133 w 1184"/>
                <a:gd name="T3" fmla="*/ 4 h 489"/>
                <a:gd name="T4" fmla="*/ 1110 w 1184"/>
                <a:gd name="T5" fmla="*/ 19 h 489"/>
                <a:gd name="T6" fmla="*/ 590 w 1184"/>
                <a:gd name="T7" fmla="*/ 400 h 489"/>
                <a:gd name="T8" fmla="*/ 579 w 1184"/>
                <a:gd name="T9" fmla="*/ 402 h 489"/>
                <a:gd name="T10" fmla="*/ 24 w 1184"/>
                <a:gd name="T11" fmla="*/ 95 h 489"/>
                <a:gd name="T12" fmla="*/ 15 w 1184"/>
                <a:gd name="T13" fmla="*/ 145 h 489"/>
                <a:gd name="T14" fmla="*/ 0 w 1184"/>
                <a:gd name="T15" fmla="*/ 159 h 489"/>
                <a:gd name="T16" fmla="*/ 596 w 1184"/>
                <a:gd name="T17" fmla="*/ 489 h 489"/>
                <a:gd name="T18" fmla="*/ 1144 w 1184"/>
                <a:gd name="T19" fmla="*/ 88 h 489"/>
                <a:gd name="T20" fmla="*/ 1145 w 1184"/>
                <a:gd name="T21" fmla="*/ 87 h 489"/>
                <a:gd name="T22" fmla="*/ 1165 w 1184"/>
                <a:gd name="T23" fmla="*/ 69 h 489"/>
                <a:gd name="T24" fmla="*/ 1160 w 1184"/>
                <a:gd name="T25" fmla="*/ 5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4" h="489">
                  <a:moveTo>
                    <a:pt x="1160" y="5"/>
                  </a:moveTo>
                  <a:cubicBezTo>
                    <a:pt x="1155" y="3"/>
                    <a:pt x="1142" y="0"/>
                    <a:pt x="1133" y="4"/>
                  </a:cubicBezTo>
                  <a:cubicBezTo>
                    <a:pt x="1122" y="10"/>
                    <a:pt x="1110" y="19"/>
                    <a:pt x="1110" y="19"/>
                  </a:cubicBezTo>
                  <a:cubicBezTo>
                    <a:pt x="590" y="400"/>
                    <a:pt x="590" y="400"/>
                    <a:pt x="590" y="400"/>
                  </a:cubicBezTo>
                  <a:cubicBezTo>
                    <a:pt x="586" y="403"/>
                    <a:pt x="582" y="404"/>
                    <a:pt x="579" y="402"/>
                  </a:cubicBezTo>
                  <a:cubicBezTo>
                    <a:pt x="24" y="95"/>
                    <a:pt x="24" y="95"/>
                    <a:pt x="24" y="95"/>
                  </a:cubicBezTo>
                  <a:cubicBezTo>
                    <a:pt x="31" y="110"/>
                    <a:pt x="29" y="129"/>
                    <a:pt x="15" y="145"/>
                  </a:cubicBezTo>
                  <a:cubicBezTo>
                    <a:pt x="11" y="150"/>
                    <a:pt x="6" y="155"/>
                    <a:pt x="0" y="159"/>
                  </a:cubicBezTo>
                  <a:cubicBezTo>
                    <a:pt x="596" y="489"/>
                    <a:pt x="596" y="489"/>
                    <a:pt x="596" y="489"/>
                  </a:cubicBezTo>
                  <a:cubicBezTo>
                    <a:pt x="1144" y="88"/>
                    <a:pt x="1144" y="88"/>
                    <a:pt x="1144" y="88"/>
                  </a:cubicBezTo>
                  <a:cubicBezTo>
                    <a:pt x="1144" y="87"/>
                    <a:pt x="1145" y="87"/>
                    <a:pt x="1145" y="87"/>
                  </a:cubicBezTo>
                  <a:cubicBezTo>
                    <a:pt x="1154" y="81"/>
                    <a:pt x="1160" y="75"/>
                    <a:pt x="1165" y="69"/>
                  </a:cubicBezTo>
                  <a:cubicBezTo>
                    <a:pt x="1184" y="46"/>
                    <a:pt x="1182" y="18"/>
                    <a:pt x="1160" y="5"/>
                  </a:cubicBezTo>
                  <a:close/>
                </a:path>
              </a:pathLst>
            </a:custGeom>
            <a:solidFill>
              <a:srgbClr val="EDEAC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8" name="Freeform 7"/>
            <p:cNvSpPr>
              <a:spLocks/>
            </p:cNvSpPr>
            <p:nvPr/>
          </p:nvSpPr>
          <p:spPr bwMode="auto">
            <a:xfrm>
              <a:off x="6309080" y="1920454"/>
              <a:ext cx="4610100" cy="3248025"/>
            </a:xfrm>
            <a:custGeom>
              <a:avLst/>
              <a:gdLst>
                <a:gd name="T0" fmla="*/ 1197 w 1227"/>
                <a:gd name="T1" fmla="*/ 346 h 864"/>
                <a:gd name="T2" fmla="*/ 1195 w 1227"/>
                <a:gd name="T3" fmla="*/ 344 h 864"/>
                <a:gd name="T4" fmla="*/ 1193 w 1227"/>
                <a:gd name="T5" fmla="*/ 343 h 864"/>
                <a:gd name="T6" fmla="*/ 576 w 1227"/>
                <a:gd name="T7" fmla="*/ 2 h 864"/>
                <a:gd name="T8" fmla="*/ 565 w 1227"/>
                <a:gd name="T9" fmla="*/ 4 h 864"/>
                <a:gd name="T10" fmla="*/ 409 w 1227"/>
                <a:gd name="T11" fmla="*/ 118 h 864"/>
                <a:gd name="T12" fmla="*/ 408 w 1227"/>
                <a:gd name="T13" fmla="*/ 118 h 864"/>
                <a:gd name="T14" fmla="*/ 5 w 1227"/>
                <a:gd name="T15" fmla="*/ 413 h 864"/>
                <a:gd name="T16" fmla="*/ 3 w 1227"/>
                <a:gd name="T17" fmla="*/ 415 h 864"/>
                <a:gd name="T18" fmla="*/ 1 w 1227"/>
                <a:gd name="T19" fmla="*/ 421 h 864"/>
                <a:gd name="T20" fmla="*/ 4 w 1227"/>
                <a:gd name="T21" fmla="*/ 427 h 864"/>
                <a:gd name="T22" fmla="*/ 82 w 1227"/>
                <a:gd name="T23" fmla="*/ 470 h 864"/>
                <a:gd name="T24" fmla="*/ 601 w 1227"/>
                <a:gd name="T25" fmla="*/ 757 h 864"/>
                <a:gd name="T26" fmla="*/ 612 w 1227"/>
                <a:gd name="T27" fmla="*/ 755 h 864"/>
                <a:gd name="T28" fmla="*/ 684 w 1227"/>
                <a:gd name="T29" fmla="*/ 702 h 864"/>
                <a:gd name="T30" fmla="*/ 684 w 1227"/>
                <a:gd name="T31" fmla="*/ 702 h 864"/>
                <a:gd name="T32" fmla="*/ 702 w 1227"/>
                <a:gd name="T33" fmla="*/ 690 h 864"/>
                <a:gd name="T34" fmla="*/ 702 w 1227"/>
                <a:gd name="T35" fmla="*/ 689 h 864"/>
                <a:gd name="T36" fmla="*/ 766 w 1227"/>
                <a:gd name="T37" fmla="*/ 642 h 864"/>
                <a:gd name="T38" fmla="*/ 767 w 1227"/>
                <a:gd name="T39" fmla="*/ 642 h 864"/>
                <a:gd name="T40" fmla="*/ 1132 w 1227"/>
                <a:gd name="T41" fmla="*/ 374 h 864"/>
                <a:gd name="T42" fmla="*/ 1155 w 1227"/>
                <a:gd name="T43" fmla="*/ 359 h 864"/>
                <a:gd name="T44" fmla="*/ 1182 w 1227"/>
                <a:gd name="T45" fmla="*/ 360 h 864"/>
                <a:gd name="T46" fmla="*/ 1187 w 1227"/>
                <a:gd name="T47" fmla="*/ 424 h 864"/>
                <a:gd name="T48" fmla="*/ 1167 w 1227"/>
                <a:gd name="T49" fmla="*/ 442 h 864"/>
                <a:gd name="T50" fmla="*/ 1166 w 1227"/>
                <a:gd name="T51" fmla="*/ 443 h 864"/>
                <a:gd name="T52" fmla="*/ 1060 w 1227"/>
                <a:gd name="T53" fmla="*/ 521 h 864"/>
                <a:gd name="T54" fmla="*/ 1060 w 1227"/>
                <a:gd name="T55" fmla="*/ 521 h 864"/>
                <a:gd name="T56" fmla="*/ 618 w 1227"/>
                <a:gd name="T57" fmla="*/ 844 h 864"/>
                <a:gd name="T58" fmla="*/ 22 w 1227"/>
                <a:gd name="T59" fmla="*/ 514 h 864"/>
                <a:gd name="T60" fmla="*/ 22 w 1227"/>
                <a:gd name="T61" fmla="*/ 514 h 864"/>
                <a:gd name="T62" fmla="*/ 13 w 1227"/>
                <a:gd name="T63" fmla="*/ 521 h 864"/>
                <a:gd name="T64" fmla="*/ 14 w 1227"/>
                <a:gd name="T65" fmla="*/ 533 h 864"/>
                <a:gd name="T66" fmla="*/ 611 w 1227"/>
                <a:gd name="T67" fmla="*/ 862 h 864"/>
                <a:gd name="T68" fmla="*/ 622 w 1227"/>
                <a:gd name="T69" fmla="*/ 861 h 864"/>
                <a:gd name="T70" fmla="*/ 778 w 1227"/>
                <a:gd name="T71" fmla="*/ 747 h 864"/>
                <a:gd name="T72" fmla="*/ 779 w 1227"/>
                <a:gd name="T73" fmla="*/ 747 h 864"/>
                <a:gd name="T74" fmla="*/ 1181 w 1227"/>
                <a:gd name="T75" fmla="*/ 451 h 864"/>
                <a:gd name="T76" fmla="*/ 1183 w 1227"/>
                <a:gd name="T77" fmla="*/ 450 h 864"/>
                <a:gd name="T78" fmla="*/ 1202 w 1227"/>
                <a:gd name="T79" fmla="*/ 432 h 864"/>
                <a:gd name="T80" fmla="*/ 1197 w 1227"/>
                <a:gd name="T81" fmla="*/ 346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7" h="864">
                  <a:moveTo>
                    <a:pt x="1197" y="346"/>
                  </a:moveTo>
                  <a:cubicBezTo>
                    <a:pt x="1196" y="345"/>
                    <a:pt x="1196" y="345"/>
                    <a:pt x="1195" y="344"/>
                  </a:cubicBezTo>
                  <a:cubicBezTo>
                    <a:pt x="1193" y="343"/>
                    <a:pt x="1193" y="343"/>
                    <a:pt x="1193" y="343"/>
                  </a:cubicBezTo>
                  <a:cubicBezTo>
                    <a:pt x="576" y="2"/>
                    <a:pt x="576" y="2"/>
                    <a:pt x="576" y="2"/>
                  </a:cubicBezTo>
                  <a:cubicBezTo>
                    <a:pt x="573" y="0"/>
                    <a:pt x="568" y="1"/>
                    <a:pt x="565" y="4"/>
                  </a:cubicBezTo>
                  <a:cubicBezTo>
                    <a:pt x="409" y="118"/>
                    <a:pt x="409" y="118"/>
                    <a:pt x="409" y="118"/>
                  </a:cubicBezTo>
                  <a:cubicBezTo>
                    <a:pt x="409" y="118"/>
                    <a:pt x="408" y="118"/>
                    <a:pt x="408" y="118"/>
                  </a:cubicBezTo>
                  <a:cubicBezTo>
                    <a:pt x="5" y="413"/>
                    <a:pt x="5" y="413"/>
                    <a:pt x="5" y="413"/>
                  </a:cubicBezTo>
                  <a:cubicBezTo>
                    <a:pt x="4" y="414"/>
                    <a:pt x="4" y="415"/>
                    <a:pt x="3" y="415"/>
                  </a:cubicBezTo>
                  <a:cubicBezTo>
                    <a:pt x="2" y="417"/>
                    <a:pt x="1" y="419"/>
                    <a:pt x="1" y="421"/>
                  </a:cubicBezTo>
                  <a:cubicBezTo>
                    <a:pt x="0" y="423"/>
                    <a:pt x="2" y="426"/>
                    <a:pt x="4" y="427"/>
                  </a:cubicBezTo>
                  <a:cubicBezTo>
                    <a:pt x="82" y="470"/>
                    <a:pt x="82" y="470"/>
                    <a:pt x="82" y="470"/>
                  </a:cubicBezTo>
                  <a:cubicBezTo>
                    <a:pt x="601" y="757"/>
                    <a:pt x="601" y="757"/>
                    <a:pt x="601" y="757"/>
                  </a:cubicBezTo>
                  <a:cubicBezTo>
                    <a:pt x="604" y="759"/>
                    <a:pt x="608" y="758"/>
                    <a:pt x="612" y="755"/>
                  </a:cubicBezTo>
                  <a:cubicBezTo>
                    <a:pt x="684" y="702"/>
                    <a:pt x="684" y="702"/>
                    <a:pt x="684" y="702"/>
                  </a:cubicBezTo>
                  <a:cubicBezTo>
                    <a:pt x="684" y="702"/>
                    <a:pt x="684" y="702"/>
                    <a:pt x="684" y="702"/>
                  </a:cubicBezTo>
                  <a:cubicBezTo>
                    <a:pt x="702" y="690"/>
                    <a:pt x="702" y="690"/>
                    <a:pt x="702" y="690"/>
                  </a:cubicBezTo>
                  <a:cubicBezTo>
                    <a:pt x="702" y="689"/>
                    <a:pt x="702" y="689"/>
                    <a:pt x="702" y="689"/>
                  </a:cubicBezTo>
                  <a:cubicBezTo>
                    <a:pt x="766" y="642"/>
                    <a:pt x="766" y="642"/>
                    <a:pt x="766" y="642"/>
                  </a:cubicBezTo>
                  <a:cubicBezTo>
                    <a:pt x="766" y="642"/>
                    <a:pt x="767" y="642"/>
                    <a:pt x="767" y="642"/>
                  </a:cubicBezTo>
                  <a:cubicBezTo>
                    <a:pt x="1132" y="374"/>
                    <a:pt x="1132" y="374"/>
                    <a:pt x="1132" y="374"/>
                  </a:cubicBezTo>
                  <a:cubicBezTo>
                    <a:pt x="1132" y="374"/>
                    <a:pt x="1144" y="365"/>
                    <a:pt x="1155" y="359"/>
                  </a:cubicBezTo>
                  <a:cubicBezTo>
                    <a:pt x="1164" y="355"/>
                    <a:pt x="1177" y="358"/>
                    <a:pt x="1182" y="360"/>
                  </a:cubicBezTo>
                  <a:cubicBezTo>
                    <a:pt x="1204" y="373"/>
                    <a:pt x="1206" y="401"/>
                    <a:pt x="1187" y="424"/>
                  </a:cubicBezTo>
                  <a:cubicBezTo>
                    <a:pt x="1182" y="430"/>
                    <a:pt x="1176" y="436"/>
                    <a:pt x="1167" y="442"/>
                  </a:cubicBezTo>
                  <a:cubicBezTo>
                    <a:pt x="1167" y="442"/>
                    <a:pt x="1166" y="442"/>
                    <a:pt x="1166" y="443"/>
                  </a:cubicBezTo>
                  <a:cubicBezTo>
                    <a:pt x="1060" y="521"/>
                    <a:pt x="1060" y="521"/>
                    <a:pt x="1060" y="521"/>
                  </a:cubicBezTo>
                  <a:cubicBezTo>
                    <a:pt x="1060" y="521"/>
                    <a:pt x="1060" y="521"/>
                    <a:pt x="1060" y="521"/>
                  </a:cubicBezTo>
                  <a:cubicBezTo>
                    <a:pt x="618" y="844"/>
                    <a:pt x="618" y="844"/>
                    <a:pt x="618" y="844"/>
                  </a:cubicBezTo>
                  <a:cubicBezTo>
                    <a:pt x="22" y="514"/>
                    <a:pt x="22" y="514"/>
                    <a:pt x="22" y="514"/>
                  </a:cubicBezTo>
                  <a:cubicBezTo>
                    <a:pt x="22" y="514"/>
                    <a:pt x="22" y="514"/>
                    <a:pt x="22" y="514"/>
                  </a:cubicBezTo>
                  <a:cubicBezTo>
                    <a:pt x="14" y="520"/>
                    <a:pt x="14" y="520"/>
                    <a:pt x="13" y="521"/>
                  </a:cubicBezTo>
                  <a:cubicBezTo>
                    <a:pt x="10" y="525"/>
                    <a:pt x="10" y="530"/>
                    <a:pt x="14" y="533"/>
                  </a:cubicBezTo>
                  <a:cubicBezTo>
                    <a:pt x="611" y="862"/>
                    <a:pt x="611" y="862"/>
                    <a:pt x="611" y="862"/>
                  </a:cubicBezTo>
                  <a:cubicBezTo>
                    <a:pt x="614" y="864"/>
                    <a:pt x="619" y="864"/>
                    <a:pt x="622" y="861"/>
                  </a:cubicBezTo>
                  <a:cubicBezTo>
                    <a:pt x="778" y="747"/>
                    <a:pt x="778" y="747"/>
                    <a:pt x="778" y="747"/>
                  </a:cubicBezTo>
                  <a:cubicBezTo>
                    <a:pt x="778" y="747"/>
                    <a:pt x="778" y="747"/>
                    <a:pt x="779" y="747"/>
                  </a:cubicBezTo>
                  <a:cubicBezTo>
                    <a:pt x="1181" y="451"/>
                    <a:pt x="1181" y="451"/>
                    <a:pt x="1181" y="451"/>
                  </a:cubicBezTo>
                  <a:cubicBezTo>
                    <a:pt x="1182" y="451"/>
                    <a:pt x="1182" y="450"/>
                    <a:pt x="1183" y="450"/>
                  </a:cubicBezTo>
                  <a:cubicBezTo>
                    <a:pt x="1190" y="444"/>
                    <a:pt x="1197" y="438"/>
                    <a:pt x="1202" y="432"/>
                  </a:cubicBezTo>
                  <a:cubicBezTo>
                    <a:pt x="1227" y="401"/>
                    <a:pt x="1225" y="364"/>
                    <a:pt x="1197" y="346"/>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nvGrpSpPr>
          <p:cNvPr id="9" name="Group 8"/>
          <p:cNvGrpSpPr/>
          <p:nvPr/>
        </p:nvGrpSpPr>
        <p:grpSpPr>
          <a:xfrm>
            <a:off x="7558088" y="2405063"/>
            <a:ext cx="3014663" cy="2110979"/>
            <a:chOff x="7102830" y="1348954"/>
            <a:chExt cx="4019550" cy="2814638"/>
          </a:xfrm>
        </p:grpSpPr>
        <p:sp>
          <p:nvSpPr>
            <p:cNvPr id="10" name="Freeform 9"/>
            <p:cNvSpPr>
              <a:spLocks/>
            </p:cNvSpPr>
            <p:nvPr/>
          </p:nvSpPr>
          <p:spPr bwMode="auto">
            <a:xfrm>
              <a:off x="7180617" y="2607842"/>
              <a:ext cx="3862388" cy="1481138"/>
            </a:xfrm>
            <a:custGeom>
              <a:avLst/>
              <a:gdLst>
                <a:gd name="T0" fmla="*/ 579 w 1028"/>
                <a:gd name="T1" fmla="*/ 307 h 394"/>
                <a:gd name="T2" fmla="*/ 25 w 1028"/>
                <a:gd name="T3" fmla="*/ 0 h 394"/>
                <a:gd name="T4" fmla="*/ 16 w 1028"/>
                <a:gd name="T5" fmla="*/ 50 h 394"/>
                <a:gd name="T6" fmla="*/ 0 w 1028"/>
                <a:gd name="T7" fmla="*/ 65 h 394"/>
                <a:gd name="T8" fmla="*/ 597 w 1028"/>
                <a:gd name="T9" fmla="*/ 394 h 394"/>
                <a:gd name="T10" fmla="*/ 989 w 1028"/>
                <a:gd name="T11" fmla="*/ 107 h 394"/>
                <a:gd name="T12" fmla="*/ 989 w 1028"/>
                <a:gd name="T13" fmla="*/ 107 h 394"/>
                <a:gd name="T14" fmla="*/ 1009 w 1028"/>
                <a:gd name="T15" fmla="*/ 89 h 394"/>
                <a:gd name="T16" fmla="*/ 1004 w 1028"/>
                <a:gd name="T17" fmla="*/ 24 h 394"/>
                <a:gd name="T18" fmla="*/ 977 w 1028"/>
                <a:gd name="T19" fmla="*/ 24 h 394"/>
                <a:gd name="T20" fmla="*/ 954 w 1028"/>
                <a:gd name="T21" fmla="*/ 39 h 394"/>
                <a:gd name="T22" fmla="*/ 591 w 1028"/>
                <a:gd name="T23" fmla="*/ 305 h 394"/>
                <a:gd name="T24" fmla="*/ 579 w 1028"/>
                <a:gd name="T25" fmla="*/ 30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8" h="394">
                  <a:moveTo>
                    <a:pt x="579" y="307"/>
                  </a:moveTo>
                  <a:cubicBezTo>
                    <a:pt x="25" y="0"/>
                    <a:pt x="25" y="0"/>
                    <a:pt x="25" y="0"/>
                  </a:cubicBezTo>
                  <a:cubicBezTo>
                    <a:pt x="32" y="15"/>
                    <a:pt x="29" y="34"/>
                    <a:pt x="16" y="50"/>
                  </a:cubicBezTo>
                  <a:cubicBezTo>
                    <a:pt x="12" y="55"/>
                    <a:pt x="6" y="60"/>
                    <a:pt x="0" y="65"/>
                  </a:cubicBezTo>
                  <a:cubicBezTo>
                    <a:pt x="597" y="394"/>
                    <a:pt x="597" y="394"/>
                    <a:pt x="597" y="394"/>
                  </a:cubicBezTo>
                  <a:cubicBezTo>
                    <a:pt x="989" y="107"/>
                    <a:pt x="989" y="107"/>
                    <a:pt x="989" y="107"/>
                  </a:cubicBezTo>
                  <a:cubicBezTo>
                    <a:pt x="989" y="107"/>
                    <a:pt x="989" y="107"/>
                    <a:pt x="989" y="107"/>
                  </a:cubicBezTo>
                  <a:cubicBezTo>
                    <a:pt x="998" y="101"/>
                    <a:pt x="1004" y="95"/>
                    <a:pt x="1009" y="89"/>
                  </a:cubicBezTo>
                  <a:cubicBezTo>
                    <a:pt x="1028" y="65"/>
                    <a:pt x="1026" y="37"/>
                    <a:pt x="1004" y="24"/>
                  </a:cubicBezTo>
                  <a:cubicBezTo>
                    <a:pt x="999" y="22"/>
                    <a:pt x="986" y="19"/>
                    <a:pt x="977" y="24"/>
                  </a:cubicBezTo>
                  <a:cubicBezTo>
                    <a:pt x="966" y="30"/>
                    <a:pt x="954" y="39"/>
                    <a:pt x="954" y="39"/>
                  </a:cubicBezTo>
                  <a:cubicBezTo>
                    <a:pt x="591" y="305"/>
                    <a:pt x="591" y="305"/>
                    <a:pt x="591" y="305"/>
                  </a:cubicBezTo>
                  <a:cubicBezTo>
                    <a:pt x="587" y="308"/>
                    <a:pt x="582" y="309"/>
                    <a:pt x="579" y="307"/>
                  </a:cubicBezTo>
                  <a:close/>
                </a:path>
              </a:pathLst>
            </a:custGeom>
            <a:solidFill>
              <a:srgbClr val="EDEAC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1" name="Freeform 10"/>
            <p:cNvSpPr>
              <a:spLocks/>
            </p:cNvSpPr>
            <p:nvPr/>
          </p:nvSpPr>
          <p:spPr bwMode="auto">
            <a:xfrm>
              <a:off x="7102830" y="1348954"/>
              <a:ext cx="4019550" cy="2814638"/>
            </a:xfrm>
            <a:custGeom>
              <a:avLst/>
              <a:gdLst>
                <a:gd name="T0" fmla="*/ 1040 w 1070"/>
                <a:gd name="T1" fmla="*/ 346 h 749"/>
                <a:gd name="T2" fmla="*/ 1038 w 1070"/>
                <a:gd name="T3" fmla="*/ 344 h 749"/>
                <a:gd name="T4" fmla="*/ 1036 w 1070"/>
                <a:gd name="T5" fmla="*/ 343 h 749"/>
                <a:gd name="T6" fmla="*/ 419 w 1070"/>
                <a:gd name="T7" fmla="*/ 2 h 749"/>
                <a:gd name="T8" fmla="*/ 408 w 1070"/>
                <a:gd name="T9" fmla="*/ 3 h 749"/>
                <a:gd name="T10" fmla="*/ 5 w 1070"/>
                <a:gd name="T11" fmla="*/ 298 h 749"/>
                <a:gd name="T12" fmla="*/ 3 w 1070"/>
                <a:gd name="T13" fmla="*/ 300 h 749"/>
                <a:gd name="T14" fmla="*/ 0 w 1070"/>
                <a:gd name="T15" fmla="*/ 306 h 749"/>
                <a:gd name="T16" fmla="*/ 4 w 1070"/>
                <a:gd name="T17" fmla="*/ 312 h 749"/>
                <a:gd name="T18" fmla="*/ 82 w 1070"/>
                <a:gd name="T19" fmla="*/ 355 h 749"/>
                <a:gd name="T20" fmla="*/ 82 w 1070"/>
                <a:gd name="T21" fmla="*/ 355 h 749"/>
                <a:gd name="T22" fmla="*/ 600 w 1070"/>
                <a:gd name="T23" fmla="*/ 642 h 749"/>
                <a:gd name="T24" fmla="*/ 612 w 1070"/>
                <a:gd name="T25" fmla="*/ 640 h 749"/>
                <a:gd name="T26" fmla="*/ 975 w 1070"/>
                <a:gd name="T27" fmla="*/ 374 h 749"/>
                <a:gd name="T28" fmla="*/ 998 w 1070"/>
                <a:gd name="T29" fmla="*/ 359 h 749"/>
                <a:gd name="T30" fmla="*/ 1025 w 1070"/>
                <a:gd name="T31" fmla="*/ 359 h 749"/>
                <a:gd name="T32" fmla="*/ 1030 w 1070"/>
                <a:gd name="T33" fmla="*/ 424 h 749"/>
                <a:gd name="T34" fmla="*/ 1010 w 1070"/>
                <a:gd name="T35" fmla="*/ 442 h 749"/>
                <a:gd name="T36" fmla="*/ 1010 w 1070"/>
                <a:gd name="T37" fmla="*/ 442 h 749"/>
                <a:gd name="T38" fmla="*/ 618 w 1070"/>
                <a:gd name="T39" fmla="*/ 729 h 749"/>
                <a:gd name="T40" fmla="*/ 21 w 1070"/>
                <a:gd name="T41" fmla="*/ 400 h 749"/>
                <a:gd name="T42" fmla="*/ 22 w 1070"/>
                <a:gd name="T43" fmla="*/ 399 h 749"/>
                <a:gd name="T44" fmla="*/ 13 w 1070"/>
                <a:gd name="T45" fmla="*/ 406 h 749"/>
                <a:gd name="T46" fmla="*/ 14 w 1070"/>
                <a:gd name="T47" fmla="*/ 418 h 749"/>
                <a:gd name="T48" fmla="*/ 610 w 1070"/>
                <a:gd name="T49" fmla="*/ 748 h 749"/>
                <a:gd name="T50" fmla="*/ 622 w 1070"/>
                <a:gd name="T51" fmla="*/ 746 h 749"/>
                <a:gd name="T52" fmla="*/ 1025 w 1070"/>
                <a:gd name="T53" fmla="*/ 451 h 749"/>
                <a:gd name="T54" fmla="*/ 1026 w 1070"/>
                <a:gd name="T55" fmla="*/ 449 h 749"/>
                <a:gd name="T56" fmla="*/ 1045 w 1070"/>
                <a:gd name="T57" fmla="*/ 432 h 749"/>
                <a:gd name="T58" fmla="*/ 1040 w 1070"/>
                <a:gd name="T59" fmla="*/ 346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70" h="749">
                  <a:moveTo>
                    <a:pt x="1040" y="346"/>
                  </a:moveTo>
                  <a:cubicBezTo>
                    <a:pt x="1040" y="345"/>
                    <a:pt x="1039" y="344"/>
                    <a:pt x="1038" y="344"/>
                  </a:cubicBezTo>
                  <a:cubicBezTo>
                    <a:pt x="1036" y="343"/>
                    <a:pt x="1036" y="343"/>
                    <a:pt x="1036" y="343"/>
                  </a:cubicBezTo>
                  <a:cubicBezTo>
                    <a:pt x="419" y="2"/>
                    <a:pt x="419" y="2"/>
                    <a:pt x="419" y="2"/>
                  </a:cubicBezTo>
                  <a:cubicBezTo>
                    <a:pt x="416" y="0"/>
                    <a:pt x="411" y="1"/>
                    <a:pt x="408" y="3"/>
                  </a:cubicBezTo>
                  <a:cubicBezTo>
                    <a:pt x="5" y="298"/>
                    <a:pt x="5" y="298"/>
                    <a:pt x="5" y="298"/>
                  </a:cubicBezTo>
                  <a:cubicBezTo>
                    <a:pt x="4" y="299"/>
                    <a:pt x="3" y="300"/>
                    <a:pt x="3" y="300"/>
                  </a:cubicBezTo>
                  <a:cubicBezTo>
                    <a:pt x="1" y="302"/>
                    <a:pt x="1" y="304"/>
                    <a:pt x="0" y="306"/>
                  </a:cubicBezTo>
                  <a:cubicBezTo>
                    <a:pt x="0" y="308"/>
                    <a:pt x="1" y="311"/>
                    <a:pt x="4" y="312"/>
                  </a:cubicBezTo>
                  <a:cubicBezTo>
                    <a:pt x="82" y="355"/>
                    <a:pt x="82" y="355"/>
                    <a:pt x="82" y="355"/>
                  </a:cubicBezTo>
                  <a:cubicBezTo>
                    <a:pt x="82" y="355"/>
                    <a:pt x="82" y="355"/>
                    <a:pt x="82" y="355"/>
                  </a:cubicBezTo>
                  <a:cubicBezTo>
                    <a:pt x="600" y="642"/>
                    <a:pt x="600" y="642"/>
                    <a:pt x="600" y="642"/>
                  </a:cubicBezTo>
                  <a:cubicBezTo>
                    <a:pt x="603" y="644"/>
                    <a:pt x="608" y="643"/>
                    <a:pt x="612" y="640"/>
                  </a:cubicBezTo>
                  <a:cubicBezTo>
                    <a:pt x="975" y="374"/>
                    <a:pt x="975" y="374"/>
                    <a:pt x="975" y="374"/>
                  </a:cubicBezTo>
                  <a:cubicBezTo>
                    <a:pt x="975" y="374"/>
                    <a:pt x="987" y="365"/>
                    <a:pt x="998" y="359"/>
                  </a:cubicBezTo>
                  <a:cubicBezTo>
                    <a:pt x="1007" y="354"/>
                    <a:pt x="1020" y="357"/>
                    <a:pt x="1025" y="359"/>
                  </a:cubicBezTo>
                  <a:cubicBezTo>
                    <a:pt x="1047" y="372"/>
                    <a:pt x="1049" y="400"/>
                    <a:pt x="1030" y="424"/>
                  </a:cubicBezTo>
                  <a:cubicBezTo>
                    <a:pt x="1025" y="430"/>
                    <a:pt x="1019" y="436"/>
                    <a:pt x="1010" y="442"/>
                  </a:cubicBezTo>
                  <a:cubicBezTo>
                    <a:pt x="1010" y="442"/>
                    <a:pt x="1010" y="442"/>
                    <a:pt x="1010" y="442"/>
                  </a:cubicBezTo>
                  <a:cubicBezTo>
                    <a:pt x="618" y="729"/>
                    <a:pt x="618" y="729"/>
                    <a:pt x="618" y="729"/>
                  </a:cubicBezTo>
                  <a:cubicBezTo>
                    <a:pt x="21" y="400"/>
                    <a:pt x="21" y="400"/>
                    <a:pt x="21" y="400"/>
                  </a:cubicBezTo>
                  <a:cubicBezTo>
                    <a:pt x="21" y="399"/>
                    <a:pt x="22" y="399"/>
                    <a:pt x="22" y="399"/>
                  </a:cubicBezTo>
                  <a:cubicBezTo>
                    <a:pt x="14" y="405"/>
                    <a:pt x="13" y="406"/>
                    <a:pt x="13" y="406"/>
                  </a:cubicBezTo>
                  <a:cubicBezTo>
                    <a:pt x="9" y="410"/>
                    <a:pt x="10" y="416"/>
                    <a:pt x="14" y="418"/>
                  </a:cubicBezTo>
                  <a:cubicBezTo>
                    <a:pt x="610" y="748"/>
                    <a:pt x="610" y="748"/>
                    <a:pt x="610" y="748"/>
                  </a:cubicBezTo>
                  <a:cubicBezTo>
                    <a:pt x="614" y="749"/>
                    <a:pt x="618" y="749"/>
                    <a:pt x="622" y="746"/>
                  </a:cubicBezTo>
                  <a:cubicBezTo>
                    <a:pt x="1025" y="451"/>
                    <a:pt x="1025" y="451"/>
                    <a:pt x="1025" y="451"/>
                  </a:cubicBezTo>
                  <a:cubicBezTo>
                    <a:pt x="1025" y="450"/>
                    <a:pt x="1026" y="450"/>
                    <a:pt x="1026" y="449"/>
                  </a:cubicBezTo>
                  <a:cubicBezTo>
                    <a:pt x="1034" y="444"/>
                    <a:pt x="1040" y="438"/>
                    <a:pt x="1045" y="432"/>
                  </a:cubicBezTo>
                  <a:cubicBezTo>
                    <a:pt x="1070" y="401"/>
                    <a:pt x="1068" y="364"/>
                    <a:pt x="1040" y="346"/>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sp>
        <p:nvSpPr>
          <p:cNvPr id="12" name="TextBox 11"/>
          <p:cNvSpPr txBox="1"/>
          <p:nvPr/>
        </p:nvSpPr>
        <p:spPr>
          <a:xfrm rot="1801613">
            <a:off x="7338450" y="4836119"/>
            <a:ext cx="795411" cy="400110"/>
          </a:xfrm>
          <a:prstGeom prst="rect">
            <a:avLst/>
          </a:prstGeom>
          <a:noFill/>
        </p:spPr>
        <p:txBody>
          <a:bodyPr wrap="none" rtlCol="0">
            <a:spAutoFit/>
          </a:bodyPr>
          <a:lstStyle/>
          <a:p>
            <a:r>
              <a:rPr lang="tr-TR" sz="2000" b="1" dirty="0">
                <a:solidFill>
                  <a:srgbClr val="EDEAC5"/>
                </a:solidFill>
              </a:rPr>
              <a:t>GELİR</a:t>
            </a:r>
            <a:endParaRPr lang="id-ID" sz="2000" b="1" dirty="0">
              <a:solidFill>
                <a:srgbClr val="EDEAC5"/>
              </a:solidFill>
            </a:endParaRPr>
          </a:p>
        </p:txBody>
      </p:sp>
      <p:sp>
        <p:nvSpPr>
          <p:cNvPr id="13" name="TextBox 12"/>
          <p:cNvSpPr txBox="1"/>
          <p:nvPr/>
        </p:nvSpPr>
        <p:spPr>
          <a:xfrm rot="1801613">
            <a:off x="7814387" y="4195688"/>
            <a:ext cx="1057405" cy="400110"/>
          </a:xfrm>
          <a:prstGeom prst="rect">
            <a:avLst/>
          </a:prstGeom>
          <a:noFill/>
        </p:spPr>
        <p:txBody>
          <a:bodyPr wrap="none" rtlCol="0">
            <a:spAutoFit/>
          </a:bodyPr>
          <a:lstStyle/>
          <a:p>
            <a:r>
              <a:rPr lang="tr-TR" sz="2000" b="1" dirty="0">
                <a:solidFill>
                  <a:srgbClr val="EDEAC5"/>
                </a:solidFill>
              </a:rPr>
              <a:t>KİTAPLA</a:t>
            </a:r>
            <a:endParaRPr lang="id-ID" sz="2000" b="1" dirty="0">
              <a:solidFill>
                <a:srgbClr val="EDEAC5"/>
              </a:solidFill>
            </a:endParaRPr>
          </a:p>
        </p:txBody>
      </p:sp>
      <p:sp>
        <p:nvSpPr>
          <p:cNvPr id="14" name="TextBox 13"/>
          <p:cNvSpPr txBox="1"/>
          <p:nvPr/>
        </p:nvSpPr>
        <p:spPr>
          <a:xfrm rot="1935179">
            <a:off x="8703559" y="3044301"/>
            <a:ext cx="1243033" cy="507831"/>
          </a:xfrm>
          <a:prstGeom prst="rect">
            <a:avLst/>
          </a:prstGeom>
          <a:noFill/>
        </p:spPr>
        <p:txBody>
          <a:bodyPr wrap="none" rtlCol="0">
            <a:spAutoFit/>
          </a:bodyPr>
          <a:lstStyle/>
          <a:p>
            <a:r>
              <a:rPr lang="tr-TR" sz="2700" b="1" dirty="0">
                <a:solidFill>
                  <a:srgbClr val="F9F8EB"/>
                </a:solidFill>
              </a:rPr>
              <a:t>BAŞARI</a:t>
            </a:r>
            <a:endParaRPr lang="id-ID" sz="2700" b="1" dirty="0">
              <a:solidFill>
                <a:srgbClr val="F9F8EB"/>
              </a:solidFill>
            </a:endParaRPr>
          </a:p>
        </p:txBody>
      </p:sp>
      <p:cxnSp>
        <p:nvCxnSpPr>
          <p:cNvPr id="15" name="Straight Connector 14"/>
          <p:cNvCxnSpPr/>
          <p:nvPr/>
        </p:nvCxnSpPr>
        <p:spPr>
          <a:xfrm>
            <a:off x="6164037" y="2567734"/>
            <a:ext cx="0" cy="2814092"/>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19935" y="1721532"/>
            <a:ext cx="4308413"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tr-TR" sz="2400" b="1" dirty="0">
                <a:solidFill>
                  <a:schemeClr val="tx2">
                    <a:lumMod val="75000"/>
                  </a:schemeClr>
                </a:solidFill>
                <a:latin typeface="+mj-lt"/>
              </a:rPr>
              <a:t>Düzenli Kitap Okursanız</a:t>
            </a:r>
            <a:endParaRPr lang="id-ID" sz="2400" b="1" dirty="0">
              <a:solidFill>
                <a:schemeClr val="tx2">
                  <a:lumMod val="75000"/>
                </a:schemeClr>
              </a:solidFill>
              <a:latin typeface="+mj-lt"/>
            </a:endParaRPr>
          </a:p>
        </p:txBody>
      </p:sp>
      <p:sp>
        <p:nvSpPr>
          <p:cNvPr id="35" name="Freeform 9"/>
          <p:cNvSpPr>
            <a:spLocks noEditPoints="1"/>
          </p:cNvSpPr>
          <p:nvPr/>
        </p:nvSpPr>
        <p:spPr bwMode="auto">
          <a:xfrm>
            <a:off x="7646379" y="1354789"/>
            <a:ext cx="1228750" cy="1994441"/>
          </a:xfrm>
          <a:custGeom>
            <a:avLst/>
            <a:gdLst>
              <a:gd name="T0" fmla="*/ 222 w 369"/>
              <a:gd name="T1" fmla="*/ 571 h 600"/>
              <a:gd name="T2" fmla="*/ 236 w 369"/>
              <a:gd name="T3" fmla="*/ 582 h 600"/>
              <a:gd name="T4" fmla="*/ 249 w 369"/>
              <a:gd name="T5" fmla="*/ 595 h 600"/>
              <a:gd name="T6" fmla="*/ 207 w 369"/>
              <a:gd name="T7" fmla="*/ 574 h 600"/>
              <a:gd name="T8" fmla="*/ 199 w 369"/>
              <a:gd name="T9" fmla="*/ 569 h 600"/>
              <a:gd name="T10" fmla="*/ 203 w 369"/>
              <a:gd name="T11" fmla="*/ 519 h 600"/>
              <a:gd name="T12" fmla="*/ 175 w 369"/>
              <a:gd name="T13" fmla="*/ 544 h 600"/>
              <a:gd name="T14" fmla="*/ 170 w 369"/>
              <a:gd name="T15" fmla="*/ 570 h 600"/>
              <a:gd name="T16" fmla="*/ 166 w 369"/>
              <a:gd name="T17" fmla="*/ 586 h 600"/>
              <a:gd name="T18" fmla="*/ 130 w 369"/>
              <a:gd name="T19" fmla="*/ 597 h 600"/>
              <a:gd name="T20" fmla="*/ 142 w 369"/>
              <a:gd name="T21" fmla="*/ 585 h 600"/>
              <a:gd name="T22" fmla="*/ 141 w 369"/>
              <a:gd name="T23" fmla="*/ 569 h 600"/>
              <a:gd name="T24" fmla="*/ 113 w 369"/>
              <a:gd name="T25" fmla="*/ 512 h 600"/>
              <a:gd name="T26" fmla="*/ 113 w 369"/>
              <a:gd name="T27" fmla="*/ 507 h 600"/>
              <a:gd name="T28" fmla="*/ 112 w 369"/>
              <a:gd name="T29" fmla="*/ 249 h 600"/>
              <a:gd name="T30" fmla="*/ 60 w 369"/>
              <a:gd name="T31" fmla="*/ 166 h 600"/>
              <a:gd name="T32" fmla="*/ 0 w 369"/>
              <a:gd name="T33" fmla="*/ 148 h 600"/>
              <a:gd name="T34" fmla="*/ 24 w 369"/>
              <a:gd name="T35" fmla="*/ 95 h 600"/>
              <a:gd name="T36" fmla="*/ 15 w 369"/>
              <a:gd name="T37" fmla="*/ 25 h 600"/>
              <a:gd name="T38" fmla="*/ 28 w 369"/>
              <a:gd name="T39" fmla="*/ 54 h 600"/>
              <a:gd name="T40" fmla="*/ 41 w 369"/>
              <a:gd name="T41" fmla="*/ 59 h 600"/>
              <a:gd name="T42" fmla="*/ 103 w 369"/>
              <a:gd name="T43" fmla="*/ 105 h 600"/>
              <a:gd name="T44" fmla="*/ 126 w 369"/>
              <a:gd name="T45" fmla="*/ 126 h 600"/>
              <a:gd name="T46" fmla="*/ 164 w 369"/>
              <a:gd name="T47" fmla="*/ 145 h 600"/>
              <a:gd name="T48" fmla="*/ 156 w 369"/>
              <a:gd name="T49" fmla="*/ 118 h 600"/>
              <a:gd name="T50" fmla="*/ 153 w 369"/>
              <a:gd name="T51" fmla="*/ 83 h 600"/>
              <a:gd name="T52" fmla="*/ 129 w 369"/>
              <a:gd name="T53" fmla="*/ 57 h 600"/>
              <a:gd name="T54" fmla="*/ 207 w 369"/>
              <a:gd name="T55" fmla="*/ 64 h 600"/>
              <a:gd name="T56" fmla="*/ 215 w 369"/>
              <a:gd name="T57" fmla="*/ 81 h 600"/>
              <a:gd name="T58" fmla="*/ 213 w 369"/>
              <a:gd name="T59" fmla="*/ 81 h 600"/>
              <a:gd name="T60" fmla="*/ 199 w 369"/>
              <a:gd name="T61" fmla="*/ 92 h 600"/>
              <a:gd name="T62" fmla="*/ 191 w 369"/>
              <a:gd name="T63" fmla="*/ 128 h 600"/>
              <a:gd name="T64" fmla="*/ 210 w 369"/>
              <a:gd name="T65" fmla="*/ 138 h 600"/>
              <a:gd name="T66" fmla="*/ 244 w 369"/>
              <a:gd name="T67" fmla="*/ 119 h 600"/>
              <a:gd name="T68" fmla="*/ 255 w 369"/>
              <a:gd name="T69" fmla="*/ 102 h 600"/>
              <a:gd name="T70" fmla="*/ 314 w 369"/>
              <a:gd name="T71" fmla="*/ 53 h 600"/>
              <a:gd name="T72" fmla="*/ 339 w 369"/>
              <a:gd name="T73" fmla="*/ 5 h 600"/>
              <a:gd name="T74" fmla="*/ 359 w 369"/>
              <a:gd name="T75" fmla="*/ 27 h 600"/>
              <a:gd name="T76" fmla="*/ 346 w 369"/>
              <a:gd name="T77" fmla="*/ 54 h 600"/>
              <a:gd name="T78" fmla="*/ 362 w 369"/>
              <a:gd name="T79" fmla="*/ 105 h 600"/>
              <a:gd name="T80" fmla="*/ 303 w 369"/>
              <a:gd name="T81" fmla="*/ 161 h 600"/>
              <a:gd name="T82" fmla="*/ 254 w 369"/>
              <a:gd name="T83" fmla="*/ 192 h 600"/>
              <a:gd name="T84" fmla="*/ 251 w 369"/>
              <a:gd name="T85" fmla="*/ 290 h 600"/>
              <a:gd name="T86" fmla="*/ 261 w 369"/>
              <a:gd name="T87" fmla="*/ 446 h 600"/>
              <a:gd name="T88" fmla="*/ 240 w 369"/>
              <a:gd name="T89" fmla="*/ 511 h 600"/>
              <a:gd name="T90" fmla="*/ 233 w 369"/>
              <a:gd name="T91" fmla="*/ 570 h 600"/>
              <a:gd name="T92" fmla="*/ 227 w 369"/>
              <a:gd name="T93" fmla="*/ 596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9" h="600">
                <a:moveTo>
                  <a:pt x="233" y="570"/>
                </a:moveTo>
                <a:cubicBezTo>
                  <a:pt x="230" y="570"/>
                  <a:pt x="226" y="570"/>
                  <a:pt x="222" y="570"/>
                </a:cubicBezTo>
                <a:cubicBezTo>
                  <a:pt x="222" y="570"/>
                  <a:pt x="222" y="570"/>
                  <a:pt x="222" y="571"/>
                </a:cubicBezTo>
                <a:cubicBezTo>
                  <a:pt x="225" y="573"/>
                  <a:pt x="228" y="576"/>
                  <a:pt x="231" y="578"/>
                </a:cubicBezTo>
                <a:cubicBezTo>
                  <a:pt x="232" y="579"/>
                  <a:pt x="233" y="579"/>
                  <a:pt x="234" y="579"/>
                </a:cubicBezTo>
                <a:cubicBezTo>
                  <a:pt x="235" y="580"/>
                  <a:pt x="236" y="581"/>
                  <a:pt x="236" y="582"/>
                </a:cubicBezTo>
                <a:cubicBezTo>
                  <a:pt x="240" y="585"/>
                  <a:pt x="243" y="588"/>
                  <a:pt x="247" y="590"/>
                </a:cubicBezTo>
                <a:cubicBezTo>
                  <a:pt x="248" y="591"/>
                  <a:pt x="248" y="592"/>
                  <a:pt x="249" y="593"/>
                </a:cubicBezTo>
                <a:cubicBezTo>
                  <a:pt x="249" y="594"/>
                  <a:pt x="249" y="594"/>
                  <a:pt x="249" y="595"/>
                </a:cubicBezTo>
                <a:cubicBezTo>
                  <a:pt x="245" y="596"/>
                  <a:pt x="232" y="597"/>
                  <a:pt x="229" y="596"/>
                </a:cubicBezTo>
                <a:cubicBezTo>
                  <a:pt x="223" y="594"/>
                  <a:pt x="210" y="583"/>
                  <a:pt x="206" y="578"/>
                </a:cubicBezTo>
                <a:cubicBezTo>
                  <a:pt x="206" y="577"/>
                  <a:pt x="207" y="575"/>
                  <a:pt x="207" y="574"/>
                </a:cubicBezTo>
                <a:cubicBezTo>
                  <a:pt x="206" y="573"/>
                  <a:pt x="206" y="571"/>
                  <a:pt x="205" y="570"/>
                </a:cubicBezTo>
                <a:cubicBezTo>
                  <a:pt x="203" y="570"/>
                  <a:pt x="201" y="569"/>
                  <a:pt x="199" y="569"/>
                </a:cubicBezTo>
                <a:cubicBezTo>
                  <a:pt x="199" y="569"/>
                  <a:pt x="199" y="569"/>
                  <a:pt x="199" y="569"/>
                </a:cubicBezTo>
                <a:cubicBezTo>
                  <a:pt x="200" y="565"/>
                  <a:pt x="201" y="560"/>
                  <a:pt x="203" y="556"/>
                </a:cubicBezTo>
                <a:cubicBezTo>
                  <a:pt x="203" y="552"/>
                  <a:pt x="203" y="547"/>
                  <a:pt x="203" y="543"/>
                </a:cubicBezTo>
                <a:cubicBezTo>
                  <a:pt x="203" y="535"/>
                  <a:pt x="203" y="527"/>
                  <a:pt x="203" y="519"/>
                </a:cubicBezTo>
                <a:cubicBezTo>
                  <a:pt x="203" y="518"/>
                  <a:pt x="202" y="517"/>
                  <a:pt x="202" y="515"/>
                </a:cubicBezTo>
                <a:cubicBezTo>
                  <a:pt x="195" y="516"/>
                  <a:pt x="188" y="516"/>
                  <a:pt x="180" y="517"/>
                </a:cubicBezTo>
                <a:cubicBezTo>
                  <a:pt x="181" y="526"/>
                  <a:pt x="177" y="536"/>
                  <a:pt x="175" y="544"/>
                </a:cubicBezTo>
                <a:cubicBezTo>
                  <a:pt x="175" y="552"/>
                  <a:pt x="176" y="561"/>
                  <a:pt x="177" y="570"/>
                </a:cubicBezTo>
                <a:cubicBezTo>
                  <a:pt x="174" y="570"/>
                  <a:pt x="172" y="570"/>
                  <a:pt x="170" y="569"/>
                </a:cubicBezTo>
                <a:cubicBezTo>
                  <a:pt x="170" y="570"/>
                  <a:pt x="170" y="570"/>
                  <a:pt x="170" y="570"/>
                </a:cubicBezTo>
                <a:cubicBezTo>
                  <a:pt x="170" y="573"/>
                  <a:pt x="171" y="576"/>
                  <a:pt x="171" y="579"/>
                </a:cubicBezTo>
                <a:cubicBezTo>
                  <a:pt x="170" y="580"/>
                  <a:pt x="169" y="581"/>
                  <a:pt x="168" y="582"/>
                </a:cubicBezTo>
                <a:cubicBezTo>
                  <a:pt x="167" y="584"/>
                  <a:pt x="167" y="585"/>
                  <a:pt x="166" y="586"/>
                </a:cubicBezTo>
                <a:cubicBezTo>
                  <a:pt x="164" y="588"/>
                  <a:pt x="162" y="589"/>
                  <a:pt x="160" y="591"/>
                </a:cubicBezTo>
                <a:cubicBezTo>
                  <a:pt x="157" y="593"/>
                  <a:pt x="155" y="597"/>
                  <a:pt x="150" y="598"/>
                </a:cubicBezTo>
                <a:cubicBezTo>
                  <a:pt x="144" y="600"/>
                  <a:pt x="136" y="598"/>
                  <a:pt x="130" y="597"/>
                </a:cubicBezTo>
                <a:cubicBezTo>
                  <a:pt x="130" y="597"/>
                  <a:pt x="130" y="597"/>
                  <a:pt x="130" y="596"/>
                </a:cubicBezTo>
                <a:cubicBezTo>
                  <a:pt x="131" y="595"/>
                  <a:pt x="131" y="593"/>
                  <a:pt x="131" y="592"/>
                </a:cubicBezTo>
                <a:cubicBezTo>
                  <a:pt x="133" y="588"/>
                  <a:pt x="139" y="587"/>
                  <a:pt x="142" y="585"/>
                </a:cubicBezTo>
                <a:cubicBezTo>
                  <a:pt x="145" y="582"/>
                  <a:pt x="149" y="579"/>
                  <a:pt x="152" y="576"/>
                </a:cubicBezTo>
                <a:cubicBezTo>
                  <a:pt x="153" y="574"/>
                  <a:pt x="153" y="571"/>
                  <a:pt x="153" y="569"/>
                </a:cubicBezTo>
                <a:cubicBezTo>
                  <a:pt x="149" y="569"/>
                  <a:pt x="145" y="569"/>
                  <a:pt x="141" y="569"/>
                </a:cubicBezTo>
                <a:cubicBezTo>
                  <a:pt x="141" y="564"/>
                  <a:pt x="140" y="557"/>
                  <a:pt x="140" y="553"/>
                </a:cubicBezTo>
                <a:cubicBezTo>
                  <a:pt x="142" y="541"/>
                  <a:pt x="143" y="515"/>
                  <a:pt x="136" y="509"/>
                </a:cubicBezTo>
                <a:cubicBezTo>
                  <a:pt x="128" y="510"/>
                  <a:pt x="121" y="511"/>
                  <a:pt x="113" y="512"/>
                </a:cubicBezTo>
                <a:cubicBezTo>
                  <a:pt x="113" y="512"/>
                  <a:pt x="113" y="511"/>
                  <a:pt x="113" y="511"/>
                </a:cubicBezTo>
                <a:cubicBezTo>
                  <a:pt x="113" y="509"/>
                  <a:pt x="114" y="508"/>
                  <a:pt x="114" y="507"/>
                </a:cubicBezTo>
                <a:cubicBezTo>
                  <a:pt x="113" y="507"/>
                  <a:pt x="113" y="507"/>
                  <a:pt x="113" y="507"/>
                </a:cubicBezTo>
                <a:cubicBezTo>
                  <a:pt x="113" y="457"/>
                  <a:pt x="114" y="407"/>
                  <a:pt x="115" y="358"/>
                </a:cubicBezTo>
                <a:cubicBezTo>
                  <a:pt x="114" y="334"/>
                  <a:pt x="113" y="310"/>
                  <a:pt x="113" y="286"/>
                </a:cubicBezTo>
                <a:cubicBezTo>
                  <a:pt x="112" y="273"/>
                  <a:pt x="112" y="261"/>
                  <a:pt x="112" y="249"/>
                </a:cubicBezTo>
                <a:cubicBezTo>
                  <a:pt x="111" y="242"/>
                  <a:pt x="111" y="235"/>
                  <a:pt x="111" y="228"/>
                </a:cubicBezTo>
                <a:cubicBezTo>
                  <a:pt x="110" y="218"/>
                  <a:pt x="109" y="208"/>
                  <a:pt x="108" y="198"/>
                </a:cubicBezTo>
                <a:cubicBezTo>
                  <a:pt x="92" y="188"/>
                  <a:pt x="76" y="177"/>
                  <a:pt x="60" y="166"/>
                </a:cubicBezTo>
                <a:cubicBezTo>
                  <a:pt x="56" y="167"/>
                  <a:pt x="51" y="168"/>
                  <a:pt x="47" y="169"/>
                </a:cubicBezTo>
                <a:cubicBezTo>
                  <a:pt x="36" y="168"/>
                  <a:pt x="27" y="163"/>
                  <a:pt x="20" y="159"/>
                </a:cubicBezTo>
                <a:cubicBezTo>
                  <a:pt x="13" y="155"/>
                  <a:pt x="7" y="152"/>
                  <a:pt x="0" y="148"/>
                </a:cubicBezTo>
                <a:cubicBezTo>
                  <a:pt x="0" y="145"/>
                  <a:pt x="0" y="141"/>
                  <a:pt x="1" y="137"/>
                </a:cubicBezTo>
                <a:cubicBezTo>
                  <a:pt x="4" y="132"/>
                  <a:pt x="8" y="128"/>
                  <a:pt x="12" y="123"/>
                </a:cubicBezTo>
                <a:cubicBezTo>
                  <a:pt x="16" y="113"/>
                  <a:pt x="20" y="104"/>
                  <a:pt x="24" y="95"/>
                </a:cubicBezTo>
                <a:cubicBezTo>
                  <a:pt x="26" y="92"/>
                  <a:pt x="32" y="77"/>
                  <a:pt x="32" y="74"/>
                </a:cubicBezTo>
                <a:cubicBezTo>
                  <a:pt x="31" y="65"/>
                  <a:pt x="20" y="60"/>
                  <a:pt x="16" y="54"/>
                </a:cubicBezTo>
                <a:cubicBezTo>
                  <a:pt x="15" y="44"/>
                  <a:pt x="13" y="34"/>
                  <a:pt x="15" y="25"/>
                </a:cubicBezTo>
                <a:cubicBezTo>
                  <a:pt x="17" y="25"/>
                  <a:pt x="18" y="25"/>
                  <a:pt x="20" y="24"/>
                </a:cubicBezTo>
                <a:cubicBezTo>
                  <a:pt x="24" y="27"/>
                  <a:pt x="27" y="31"/>
                  <a:pt x="31" y="35"/>
                </a:cubicBezTo>
                <a:cubicBezTo>
                  <a:pt x="30" y="36"/>
                  <a:pt x="26" y="51"/>
                  <a:pt x="28" y="54"/>
                </a:cubicBezTo>
                <a:cubicBezTo>
                  <a:pt x="32" y="56"/>
                  <a:pt x="35" y="59"/>
                  <a:pt x="38" y="62"/>
                </a:cubicBezTo>
                <a:cubicBezTo>
                  <a:pt x="39" y="62"/>
                  <a:pt x="39" y="62"/>
                  <a:pt x="39" y="62"/>
                </a:cubicBezTo>
                <a:cubicBezTo>
                  <a:pt x="39" y="61"/>
                  <a:pt x="40" y="60"/>
                  <a:pt x="41" y="59"/>
                </a:cubicBezTo>
                <a:cubicBezTo>
                  <a:pt x="52" y="67"/>
                  <a:pt x="63" y="75"/>
                  <a:pt x="74" y="83"/>
                </a:cubicBezTo>
                <a:cubicBezTo>
                  <a:pt x="80" y="89"/>
                  <a:pt x="86" y="96"/>
                  <a:pt x="92" y="103"/>
                </a:cubicBezTo>
                <a:cubicBezTo>
                  <a:pt x="96" y="104"/>
                  <a:pt x="99" y="104"/>
                  <a:pt x="103" y="105"/>
                </a:cubicBezTo>
                <a:cubicBezTo>
                  <a:pt x="108" y="107"/>
                  <a:pt x="113" y="112"/>
                  <a:pt x="116" y="116"/>
                </a:cubicBezTo>
                <a:cubicBezTo>
                  <a:pt x="115" y="117"/>
                  <a:pt x="114" y="121"/>
                  <a:pt x="115" y="121"/>
                </a:cubicBezTo>
                <a:cubicBezTo>
                  <a:pt x="119" y="123"/>
                  <a:pt x="122" y="124"/>
                  <a:pt x="126" y="126"/>
                </a:cubicBezTo>
                <a:cubicBezTo>
                  <a:pt x="128" y="128"/>
                  <a:pt x="131" y="131"/>
                  <a:pt x="133" y="133"/>
                </a:cubicBezTo>
                <a:cubicBezTo>
                  <a:pt x="135" y="134"/>
                  <a:pt x="137" y="135"/>
                  <a:pt x="139" y="136"/>
                </a:cubicBezTo>
                <a:cubicBezTo>
                  <a:pt x="147" y="140"/>
                  <a:pt x="154" y="144"/>
                  <a:pt x="164" y="145"/>
                </a:cubicBezTo>
                <a:cubicBezTo>
                  <a:pt x="166" y="141"/>
                  <a:pt x="168" y="136"/>
                  <a:pt x="166" y="131"/>
                </a:cubicBezTo>
                <a:cubicBezTo>
                  <a:pt x="165" y="129"/>
                  <a:pt x="161" y="127"/>
                  <a:pt x="160" y="126"/>
                </a:cubicBezTo>
                <a:cubicBezTo>
                  <a:pt x="158" y="123"/>
                  <a:pt x="157" y="121"/>
                  <a:pt x="156" y="118"/>
                </a:cubicBezTo>
                <a:cubicBezTo>
                  <a:pt x="154" y="111"/>
                  <a:pt x="156" y="104"/>
                  <a:pt x="156" y="97"/>
                </a:cubicBezTo>
                <a:cubicBezTo>
                  <a:pt x="156" y="95"/>
                  <a:pt x="156" y="93"/>
                  <a:pt x="156" y="91"/>
                </a:cubicBezTo>
                <a:cubicBezTo>
                  <a:pt x="155" y="89"/>
                  <a:pt x="154" y="86"/>
                  <a:pt x="153" y="83"/>
                </a:cubicBezTo>
                <a:cubicBezTo>
                  <a:pt x="153" y="82"/>
                  <a:pt x="154" y="81"/>
                  <a:pt x="154" y="79"/>
                </a:cubicBezTo>
                <a:cubicBezTo>
                  <a:pt x="154" y="75"/>
                  <a:pt x="153" y="71"/>
                  <a:pt x="153" y="67"/>
                </a:cubicBezTo>
                <a:cubicBezTo>
                  <a:pt x="145" y="64"/>
                  <a:pt x="137" y="60"/>
                  <a:pt x="129" y="57"/>
                </a:cubicBezTo>
                <a:cubicBezTo>
                  <a:pt x="145" y="55"/>
                  <a:pt x="160" y="53"/>
                  <a:pt x="176" y="51"/>
                </a:cubicBezTo>
                <a:cubicBezTo>
                  <a:pt x="180" y="53"/>
                  <a:pt x="183" y="54"/>
                  <a:pt x="187" y="56"/>
                </a:cubicBezTo>
                <a:cubicBezTo>
                  <a:pt x="193" y="58"/>
                  <a:pt x="200" y="61"/>
                  <a:pt x="207" y="64"/>
                </a:cubicBezTo>
                <a:cubicBezTo>
                  <a:pt x="211" y="66"/>
                  <a:pt x="215" y="69"/>
                  <a:pt x="220" y="72"/>
                </a:cubicBezTo>
                <a:cubicBezTo>
                  <a:pt x="224" y="74"/>
                  <a:pt x="227" y="76"/>
                  <a:pt x="231" y="79"/>
                </a:cubicBezTo>
                <a:cubicBezTo>
                  <a:pt x="226" y="79"/>
                  <a:pt x="220" y="80"/>
                  <a:pt x="215" y="81"/>
                </a:cubicBezTo>
                <a:cubicBezTo>
                  <a:pt x="215" y="85"/>
                  <a:pt x="214" y="90"/>
                  <a:pt x="214" y="95"/>
                </a:cubicBezTo>
                <a:cubicBezTo>
                  <a:pt x="214" y="95"/>
                  <a:pt x="213" y="94"/>
                  <a:pt x="213" y="94"/>
                </a:cubicBezTo>
                <a:cubicBezTo>
                  <a:pt x="213" y="90"/>
                  <a:pt x="213" y="85"/>
                  <a:pt x="213" y="81"/>
                </a:cubicBezTo>
                <a:cubicBezTo>
                  <a:pt x="209" y="81"/>
                  <a:pt x="205" y="81"/>
                  <a:pt x="200" y="82"/>
                </a:cubicBezTo>
                <a:cubicBezTo>
                  <a:pt x="199" y="84"/>
                  <a:pt x="198" y="87"/>
                  <a:pt x="198" y="90"/>
                </a:cubicBezTo>
                <a:cubicBezTo>
                  <a:pt x="198" y="91"/>
                  <a:pt x="198" y="90"/>
                  <a:pt x="199" y="92"/>
                </a:cubicBezTo>
                <a:cubicBezTo>
                  <a:pt x="196" y="99"/>
                  <a:pt x="201" y="109"/>
                  <a:pt x="198" y="118"/>
                </a:cubicBezTo>
                <a:cubicBezTo>
                  <a:pt x="197" y="121"/>
                  <a:pt x="195" y="123"/>
                  <a:pt x="194" y="126"/>
                </a:cubicBezTo>
                <a:cubicBezTo>
                  <a:pt x="193" y="127"/>
                  <a:pt x="192" y="127"/>
                  <a:pt x="191" y="128"/>
                </a:cubicBezTo>
                <a:cubicBezTo>
                  <a:pt x="190" y="131"/>
                  <a:pt x="192" y="139"/>
                  <a:pt x="194" y="140"/>
                </a:cubicBezTo>
                <a:cubicBezTo>
                  <a:pt x="195" y="141"/>
                  <a:pt x="196" y="142"/>
                  <a:pt x="197" y="143"/>
                </a:cubicBezTo>
                <a:cubicBezTo>
                  <a:pt x="201" y="141"/>
                  <a:pt x="205" y="140"/>
                  <a:pt x="210" y="138"/>
                </a:cubicBezTo>
                <a:cubicBezTo>
                  <a:pt x="218" y="133"/>
                  <a:pt x="223" y="125"/>
                  <a:pt x="236" y="125"/>
                </a:cubicBezTo>
                <a:cubicBezTo>
                  <a:pt x="236" y="124"/>
                  <a:pt x="236" y="122"/>
                  <a:pt x="237" y="121"/>
                </a:cubicBezTo>
                <a:cubicBezTo>
                  <a:pt x="239" y="120"/>
                  <a:pt x="242" y="120"/>
                  <a:pt x="244" y="119"/>
                </a:cubicBezTo>
                <a:cubicBezTo>
                  <a:pt x="245" y="117"/>
                  <a:pt x="246" y="115"/>
                  <a:pt x="247" y="113"/>
                </a:cubicBezTo>
                <a:cubicBezTo>
                  <a:pt x="249" y="111"/>
                  <a:pt x="253" y="112"/>
                  <a:pt x="254" y="110"/>
                </a:cubicBezTo>
                <a:cubicBezTo>
                  <a:pt x="255" y="108"/>
                  <a:pt x="254" y="103"/>
                  <a:pt x="255" y="102"/>
                </a:cubicBezTo>
                <a:cubicBezTo>
                  <a:pt x="261" y="97"/>
                  <a:pt x="267" y="93"/>
                  <a:pt x="273" y="88"/>
                </a:cubicBezTo>
                <a:cubicBezTo>
                  <a:pt x="278" y="84"/>
                  <a:pt x="282" y="80"/>
                  <a:pt x="287" y="75"/>
                </a:cubicBezTo>
                <a:cubicBezTo>
                  <a:pt x="296" y="68"/>
                  <a:pt x="305" y="60"/>
                  <a:pt x="314" y="53"/>
                </a:cubicBezTo>
                <a:cubicBezTo>
                  <a:pt x="325" y="44"/>
                  <a:pt x="337" y="36"/>
                  <a:pt x="345" y="24"/>
                </a:cubicBezTo>
                <a:cubicBezTo>
                  <a:pt x="344" y="18"/>
                  <a:pt x="341" y="13"/>
                  <a:pt x="338" y="8"/>
                </a:cubicBezTo>
                <a:cubicBezTo>
                  <a:pt x="338" y="7"/>
                  <a:pt x="339" y="6"/>
                  <a:pt x="339" y="5"/>
                </a:cubicBezTo>
                <a:cubicBezTo>
                  <a:pt x="340" y="4"/>
                  <a:pt x="351" y="0"/>
                  <a:pt x="352" y="0"/>
                </a:cubicBezTo>
                <a:cubicBezTo>
                  <a:pt x="354" y="2"/>
                  <a:pt x="351" y="6"/>
                  <a:pt x="352" y="9"/>
                </a:cubicBezTo>
                <a:cubicBezTo>
                  <a:pt x="353" y="13"/>
                  <a:pt x="360" y="22"/>
                  <a:pt x="359" y="27"/>
                </a:cubicBezTo>
                <a:cubicBezTo>
                  <a:pt x="358" y="28"/>
                  <a:pt x="357" y="29"/>
                  <a:pt x="356" y="30"/>
                </a:cubicBezTo>
                <a:cubicBezTo>
                  <a:pt x="353" y="35"/>
                  <a:pt x="349" y="40"/>
                  <a:pt x="346" y="44"/>
                </a:cubicBezTo>
                <a:cubicBezTo>
                  <a:pt x="346" y="48"/>
                  <a:pt x="346" y="51"/>
                  <a:pt x="346" y="54"/>
                </a:cubicBezTo>
                <a:cubicBezTo>
                  <a:pt x="345" y="56"/>
                  <a:pt x="345" y="58"/>
                  <a:pt x="345" y="60"/>
                </a:cubicBezTo>
                <a:cubicBezTo>
                  <a:pt x="348" y="68"/>
                  <a:pt x="352" y="75"/>
                  <a:pt x="355" y="83"/>
                </a:cubicBezTo>
                <a:cubicBezTo>
                  <a:pt x="357" y="90"/>
                  <a:pt x="360" y="98"/>
                  <a:pt x="362" y="105"/>
                </a:cubicBezTo>
                <a:cubicBezTo>
                  <a:pt x="365" y="113"/>
                  <a:pt x="369" y="120"/>
                  <a:pt x="367" y="131"/>
                </a:cubicBezTo>
                <a:cubicBezTo>
                  <a:pt x="354" y="138"/>
                  <a:pt x="341" y="145"/>
                  <a:pt x="329" y="152"/>
                </a:cubicBezTo>
                <a:cubicBezTo>
                  <a:pt x="320" y="155"/>
                  <a:pt x="312" y="158"/>
                  <a:pt x="303" y="161"/>
                </a:cubicBezTo>
                <a:cubicBezTo>
                  <a:pt x="300" y="163"/>
                  <a:pt x="300" y="167"/>
                  <a:pt x="295" y="170"/>
                </a:cubicBezTo>
                <a:cubicBezTo>
                  <a:pt x="283" y="175"/>
                  <a:pt x="270" y="181"/>
                  <a:pt x="258" y="186"/>
                </a:cubicBezTo>
                <a:cubicBezTo>
                  <a:pt x="256" y="188"/>
                  <a:pt x="255" y="190"/>
                  <a:pt x="254" y="192"/>
                </a:cubicBezTo>
                <a:cubicBezTo>
                  <a:pt x="251" y="193"/>
                  <a:pt x="249" y="193"/>
                  <a:pt x="247" y="193"/>
                </a:cubicBezTo>
                <a:cubicBezTo>
                  <a:pt x="248" y="221"/>
                  <a:pt x="249" y="248"/>
                  <a:pt x="251" y="275"/>
                </a:cubicBezTo>
                <a:cubicBezTo>
                  <a:pt x="251" y="280"/>
                  <a:pt x="251" y="285"/>
                  <a:pt x="251" y="290"/>
                </a:cubicBezTo>
                <a:cubicBezTo>
                  <a:pt x="252" y="306"/>
                  <a:pt x="253" y="322"/>
                  <a:pt x="254" y="339"/>
                </a:cubicBezTo>
                <a:cubicBezTo>
                  <a:pt x="256" y="368"/>
                  <a:pt x="258" y="397"/>
                  <a:pt x="260" y="426"/>
                </a:cubicBezTo>
                <a:cubicBezTo>
                  <a:pt x="261" y="433"/>
                  <a:pt x="261" y="440"/>
                  <a:pt x="261" y="446"/>
                </a:cubicBezTo>
                <a:cubicBezTo>
                  <a:pt x="263" y="458"/>
                  <a:pt x="264" y="475"/>
                  <a:pt x="262" y="487"/>
                </a:cubicBezTo>
                <a:cubicBezTo>
                  <a:pt x="261" y="490"/>
                  <a:pt x="262" y="505"/>
                  <a:pt x="261" y="507"/>
                </a:cubicBezTo>
                <a:cubicBezTo>
                  <a:pt x="254" y="508"/>
                  <a:pt x="247" y="509"/>
                  <a:pt x="240" y="511"/>
                </a:cubicBezTo>
                <a:cubicBezTo>
                  <a:pt x="239" y="517"/>
                  <a:pt x="236" y="521"/>
                  <a:pt x="235" y="526"/>
                </a:cubicBezTo>
                <a:cubicBezTo>
                  <a:pt x="234" y="531"/>
                  <a:pt x="234" y="535"/>
                  <a:pt x="234" y="540"/>
                </a:cubicBezTo>
                <a:cubicBezTo>
                  <a:pt x="232" y="549"/>
                  <a:pt x="233" y="561"/>
                  <a:pt x="233" y="570"/>
                </a:cubicBezTo>
                <a:close/>
                <a:moveTo>
                  <a:pt x="227" y="596"/>
                </a:moveTo>
                <a:cubicBezTo>
                  <a:pt x="227" y="596"/>
                  <a:pt x="227" y="596"/>
                  <a:pt x="228" y="596"/>
                </a:cubicBezTo>
                <a:cubicBezTo>
                  <a:pt x="227" y="596"/>
                  <a:pt x="227" y="596"/>
                  <a:pt x="227" y="596"/>
                </a:cubicBezTo>
                <a:close/>
              </a:path>
            </a:pathLst>
          </a:custGeom>
          <a:solidFill>
            <a:schemeClr val="bg2">
              <a:lumMod val="50000"/>
            </a:schemeClr>
          </a:solidFill>
          <a:ln>
            <a:noFill/>
          </a:ln>
          <a:effectLst>
            <a:outerShdw blurRad="76200" dir="18900000" sy="23000" kx="-1200000" algn="bl" rotWithShape="0">
              <a:prstClr val="black">
                <a:alpha val="20000"/>
              </a:prstClr>
            </a:outerShdw>
          </a:effectLst>
          <a:extLst/>
        </p:spPr>
        <p:txBody>
          <a:bodyPr vert="horz" wrap="square" lIns="68580" tIns="34290" rIns="68580" bIns="34290" numCol="1" anchor="t" anchorCtr="0" compatLnSpc="1">
            <a:prstTxWarp prst="textNoShape">
              <a:avLst/>
            </a:prstTxWarp>
          </a:bodyPr>
          <a:lstStyle/>
          <a:p>
            <a:endParaRPr lang="id-ID" sz="1350"/>
          </a:p>
        </p:txBody>
      </p:sp>
      <p:sp>
        <p:nvSpPr>
          <p:cNvPr id="37" name="Title 1"/>
          <p:cNvSpPr>
            <a:spLocks noGrp="1"/>
          </p:cNvSpPr>
          <p:nvPr>
            <p:ph type="title"/>
          </p:nvPr>
        </p:nvSpPr>
        <p:spPr>
          <a:xfrm>
            <a:off x="1578142" y="417271"/>
            <a:ext cx="9156032" cy="842212"/>
          </a:xfrm>
        </p:spPr>
        <p:style>
          <a:lnRef idx="1">
            <a:schemeClr val="accent6"/>
          </a:lnRef>
          <a:fillRef idx="3">
            <a:schemeClr val="accent6"/>
          </a:fillRef>
          <a:effectRef idx="2">
            <a:schemeClr val="accent6"/>
          </a:effectRef>
          <a:fontRef idx="minor">
            <a:schemeClr val="lt1"/>
          </a:fontRef>
        </p:style>
        <p:txBody>
          <a:bodyPr/>
          <a:lstStyle/>
          <a:p>
            <a:pPr algn="ctr"/>
            <a:r>
              <a:rPr lang="tr-TR" b="1" dirty="0" smtClean="0"/>
              <a:t>Kitap Okuyun</a:t>
            </a:r>
            <a:endParaRPr lang="id-ID" dirty="0"/>
          </a:p>
        </p:txBody>
      </p:sp>
      <p:sp>
        <p:nvSpPr>
          <p:cNvPr id="40" name="39 Metin kutusu"/>
          <p:cNvSpPr txBox="1"/>
          <p:nvPr/>
        </p:nvSpPr>
        <p:spPr>
          <a:xfrm>
            <a:off x="2173706" y="2671011"/>
            <a:ext cx="3982452" cy="707886"/>
          </a:xfrm>
          <a:prstGeom prst="rect">
            <a:avLst/>
          </a:prstGeom>
          <a:noFill/>
        </p:spPr>
        <p:txBody>
          <a:bodyPr wrap="square" rtlCol="0">
            <a:spAutoFit/>
          </a:bodyPr>
          <a:lstStyle/>
          <a:p>
            <a:pPr algn="ctr"/>
            <a:r>
              <a:rPr lang="tr-TR" sz="2000" b="1" dirty="0">
                <a:solidFill>
                  <a:schemeClr val="accent1">
                    <a:lumMod val="75000"/>
                  </a:schemeClr>
                </a:solidFill>
              </a:rPr>
              <a:t>Hızlı okuma ve hızlı anlama alışkanlığı kazanırsınız.</a:t>
            </a:r>
          </a:p>
        </p:txBody>
      </p:sp>
      <p:sp>
        <p:nvSpPr>
          <p:cNvPr id="41" name="40 Metin kutusu"/>
          <p:cNvSpPr txBox="1"/>
          <p:nvPr/>
        </p:nvSpPr>
        <p:spPr>
          <a:xfrm>
            <a:off x="2217822" y="3617491"/>
            <a:ext cx="3982452" cy="1015663"/>
          </a:xfrm>
          <a:prstGeom prst="rect">
            <a:avLst/>
          </a:prstGeom>
          <a:noFill/>
        </p:spPr>
        <p:txBody>
          <a:bodyPr wrap="square" rtlCol="0">
            <a:spAutoFit/>
          </a:bodyPr>
          <a:lstStyle/>
          <a:p>
            <a:pPr algn="ctr"/>
            <a:r>
              <a:rPr lang="tr-TR" sz="2000" b="1" dirty="0">
                <a:solidFill>
                  <a:srgbClr val="0070C0"/>
                </a:solidFill>
              </a:rPr>
              <a:t>Anlama, analiz etme, sentez yapma, yorumlama, farklı düşünebilme becerileriniz gelişir.</a:t>
            </a:r>
          </a:p>
        </p:txBody>
      </p:sp>
      <p:sp>
        <p:nvSpPr>
          <p:cNvPr id="42" name="41 Metin kutusu"/>
          <p:cNvSpPr txBox="1"/>
          <p:nvPr/>
        </p:nvSpPr>
        <p:spPr>
          <a:xfrm>
            <a:off x="2237875" y="4876790"/>
            <a:ext cx="3982452" cy="707886"/>
          </a:xfrm>
          <a:prstGeom prst="rect">
            <a:avLst/>
          </a:prstGeom>
          <a:noFill/>
        </p:spPr>
        <p:txBody>
          <a:bodyPr wrap="square" rtlCol="0">
            <a:spAutoFit/>
          </a:bodyPr>
          <a:lstStyle/>
          <a:p>
            <a:pPr algn="ctr"/>
            <a:r>
              <a:rPr lang="tr-TR" sz="2000" b="1" dirty="0">
                <a:solidFill>
                  <a:schemeClr val="accent3">
                    <a:lumMod val="75000"/>
                  </a:schemeClr>
                </a:solidFill>
              </a:rPr>
              <a:t>Ders başarınız ve genel kültürünüz artar.</a:t>
            </a:r>
          </a:p>
        </p:txBody>
      </p:sp>
      <p:pic>
        <p:nvPicPr>
          <p:cNvPr id="22" name="Resim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257" y="0"/>
            <a:ext cx="1770743" cy="1770743"/>
          </a:xfrm>
          <a:prstGeom prst="rect">
            <a:avLst/>
          </a:prstGeom>
        </p:spPr>
      </p:pic>
    </p:spTree>
    <p:extLst>
      <p:ext uri="{BB962C8B-B14F-4D97-AF65-F5344CB8AC3E}">
        <p14:creationId xmlns:p14="http://schemas.microsoft.com/office/powerpoint/2010/main" val="266225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7"/>
                                        </p:tgtEl>
                                        <p:attrNameLst>
                                          <p:attrName>style.visibility</p:attrName>
                                        </p:attrNameLst>
                                      </p:cBhvr>
                                      <p:to>
                                        <p:strVal val="visible"/>
                                      </p:to>
                                    </p:set>
                                    <p:anim calcmode="discrete" valueType="clr">
                                      <p:cBhvr override="childStyle">
                                        <p:cTn id="19"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7"/>
                                        </p:tgtEl>
                                        <p:attrNameLst>
                                          <p:attrName>fillcolor</p:attrName>
                                        </p:attrNameLst>
                                      </p:cBhvr>
                                      <p:tavLst>
                                        <p:tav tm="0">
                                          <p:val>
                                            <p:clrVal>
                                              <a:schemeClr val="accent2"/>
                                            </p:clrVal>
                                          </p:val>
                                        </p:tav>
                                        <p:tav tm="50000">
                                          <p:val>
                                            <p:clrVal>
                                              <a:schemeClr val="hlink"/>
                                            </p:clrVal>
                                          </p:val>
                                        </p:tav>
                                      </p:tavLst>
                                    </p:anim>
                                    <p:set>
                                      <p:cBhvr>
                                        <p:cTn id="21" dur="80"/>
                                        <p:tgtEl>
                                          <p:spTgt spid="17"/>
                                        </p:tgtEl>
                                        <p:attrNameLst>
                                          <p:attrName>fill.type</p:attrName>
                                        </p:attrNameLst>
                                      </p:cBhvr>
                                      <p:to>
                                        <p:strVal val="solid"/>
                                      </p:to>
                                    </p:set>
                                  </p:childTnLst>
                                </p:cTn>
                              </p:par>
                            </p:childTnLst>
                          </p:cTn>
                        </p:par>
                        <p:par>
                          <p:cTn id="22" fill="hold">
                            <p:stCondLst>
                              <p:cond delay="2380"/>
                            </p:stCondLst>
                            <p:childTnLst>
                              <p:par>
                                <p:cTn id="23" presetID="52"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Scale>
                                      <p:cBhvr>
                                        <p:cTn id="25"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40"/>
                                        </p:tgtEl>
                                        <p:attrNameLst>
                                          <p:attrName>ppt_x</p:attrName>
                                          <p:attrName>ppt_y</p:attrName>
                                        </p:attrNameLst>
                                      </p:cBhvr>
                                    </p:animMotion>
                                    <p:animEffect transition="in" filter="fade">
                                      <p:cBhvr>
                                        <p:cTn id="27" dur="1000"/>
                                        <p:tgtEl>
                                          <p:spTgt spid="40"/>
                                        </p:tgtEl>
                                      </p:cBhvr>
                                    </p:animEffect>
                                  </p:childTnLst>
                                </p:cTn>
                              </p:par>
                            </p:childTnLst>
                          </p:cTn>
                        </p:par>
                        <p:par>
                          <p:cTn id="28" fill="hold">
                            <p:stCondLst>
                              <p:cond delay="3380"/>
                            </p:stCondLst>
                            <p:childTnLst>
                              <p:par>
                                <p:cTn id="29" presetID="52" presetClass="entr" presetSubtype="0"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Scale>
                                      <p:cBhvr>
                                        <p:cTn id="31"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41"/>
                                        </p:tgtEl>
                                        <p:attrNameLst>
                                          <p:attrName>ppt_x</p:attrName>
                                          <p:attrName>ppt_y</p:attrName>
                                        </p:attrNameLst>
                                      </p:cBhvr>
                                    </p:animMotion>
                                    <p:animEffect transition="in" filter="fade">
                                      <p:cBhvr>
                                        <p:cTn id="33" dur="1000"/>
                                        <p:tgtEl>
                                          <p:spTgt spid="41"/>
                                        </p:tgtEl>
                                      </p:cBhvr>
                                    </p:animEffect>
                                  </p:childTnLst>
                                </p:cTn>
                              </p:par>
                            </p:childTnLst>
                          </p:cTn>
                        </p:par>
                        <p:par>
                          <p:cTn id="34" fill="hold">
                            <p:stCondLst>
                              <p:cond delay="4380"/>
                            </p:stCondLst>
                            <p:childTnLst>
                              <p:par>
                                <p:cTn id="35" presetID="5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Scale>
                                      <p:cBhvr>
                                        <p:cTn id="37"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42"/>
                                        </p:tgtEl>
                                        <p:attrNameLst>
                                          <p:attrName>ppt_x</p:attrName>
                                          <p:attrName>ppt_y</p:attrName>
                                        </p:attrNameLst>
                                      </p:cBhvr>
                                    </p:animMotion>
                                    <p:animEffect transition="in" filter="fade">
                                      <p:cBhvr>
                                        <p:cTn id="39"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animBg="1"/>
      <p:bldP spid="40" grpId="0"/>
      <p:bldP spid="41"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0" name="Straight Connector 149"/>
          <p:cNvCxnSpPr/>
          <p:nvPr/>
        </p:nvCxnSpPr>
        <p:spPr>
          <a:xfrm flipV="1">
            <a:off x="5684948" y="3072831"/>
            <a:ext cx="0" cy="446459"/>
          </a:xfrm>
          <a:prstGeom prst="line">
            <a:avLst/>
          </a:prstGeom>
          <a:ln w="19050">
            <a:solidFill>
              <a:schemeClr val="accent4">
                <a:lumMod val="75000"/>
              </a:schemeClr>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9572049" y="1127008"/>
            <a:ext cx="472494" cy="4724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89" name="Oval 88"/>
          <p:cNvSpPr/>
          <p:nvPr/>
        </p:nvSpPr>
        <p:spPr>
          <a:xfrm>
            <a:off x="5449095" y="2620567"/>
            <a:ext cx="472494" cy="472494"/>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id-ID" sz="1350" dirty="0"/>
          </a:p>
        </p:txBody>
      </p:sp>
      <p:sp>
        <p:nvSpPr>
          <p:cNvPr id="91" name="Oval 90"/>
          <p:cNvSpPr/>
          <p:nvPr/>
        </p:nvSpPr>
        <p:spPr>
          <a:xfrm>
            <a:off x="6851770" y="2303621"/>
            <a:ext cx="472494" cy="47249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93" name="Oval 92"/>
          <p:cNvSpPr/>
          <p:nvPr/>
        </p:nvSpPr>
        <p:spPr>
          <a:xfrm>
            <a:off x="8146825" y="1590818"/>
            <a:ext cx="472494" cy="4724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94" name="Oval 93"/>
          <p:cNvSpPr/>
          <p:nvPr/>
        </p:nvSpPr>
        <p:spPr>
          <a:xfrm>
            <a:off x="2174850" y="3199123"/>
            <a:ext cx="472494" cy="4724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b="1" dirty="0"/>
          </a:p>
        </p:txBody>
      </p:sp>
      <p:sp>
        <p:nvSpPr>
          <p:cNvPr id="96" name="Oval 95"/>
          <p:cNvSpPr/>
          <p:nvPr/>
        </p:nvSpPr>
        <p:spPr>
          <a:xfrm>
            <a:off x="3778673" y="2883350"/>
            <a:ext cx="472494" cy="47249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nvGrpSpPr>
          <p:cNvPr id="2" name="Group 96"/>
          <p:cNvGrpSpPr/>
          <p:nvPr/>
        </p:nvGrpSpPr>
        <p:grpSpPr>
          <a:xfrm>
            <a:off x="1812110" y="4121793"/>
            <a:ext cx="1201422" cy="935771"/>
            <a:chOff x="6576101" y="3549380"/>
            <a:chExt cx="1601896" cy="1247694"/>
          </a:xfrm>
        </p:grpSpPr>
        <p:sp>
          <p:nvSpPr>
            <p:cNvPr id="98" name="Freeform 5"/>
            <p:cNvSpPr>
              <a:spLocks/>
            </p:cNvSpPr>
            <p:nvPr/>
          </p:nvSpPr>
          <p:spPr bwMode="auto">
            <a:xfrm>
              <a:off x="7375640" y="3551259"/>
              <a:ext cx="802357" cy="1245815"/>
            </a:xfrm>
            <a:custGeom>
              <a:avLst/>
              <a:gdLst>
                <a:gd name="T0" fmla="*/ 0 w 361"/>
                <a:gd name="T1" fmla="*/ 0 h 559"/>
                <a:gd name="T2" fmla="*/ 0 w 361"/>
                <a:gd name="T3" fmla="*/ 559 h 559"/>
                <a:gd name="T4" fmla="*/ 361 w 361"/>
                <a:gd name="T5" fmla="*/ 559 h 559"/>
                <a:gd name="T6" fmla="*/ 0 w 361"/>
                <a:gd name="T7" fmla="*/ 0 h 559"/>
              </a:gdLst>
              <a:ahLst/>
              <a:cxnLst>
                <a:cxn ang="0">
                  <a:pos x="T0" y="T1"/>
                </a:cxn>
                <a:cxn ang="0">
                  <a:pos x="T2" y="T3"/>
                </a:cxn>
                <a:cxn ang="0">
                  <a:pos x="T4" y="T5"/>
                </a:cxn>
                <a:cxn ang="0">
                  <a:pos x="T6" y="T7"/>
                </a:cxn>
              </a:cxnLst>
              <a:rect l="0" t="0" r="r" b="b"/>
              <a:pathLst>
                <a:path w="361" h="559">
                  <a:moveTo>
                    <a:pt x="0" y="0"/>
                  </a:moveTo>
                  <a:cubicBezTo>
                    <a:pt x="0" y="559"/>
                    <a:pt x="0" y="559"/>
                    <a:pt x="0" y="559"/>
                  </a:cubicBezTo>
                  <a:cubicBezTo>
                    <a:pt x="361" y="559"/>
                    <a:pt x="361" y="559"/>
                    <a:pt x="361" y="559"/>
                  </a:cubicBezTo>
                  <a:cubicBezTo>
                    <a:pt x="241" y="373"/>
                    <a:pt x="285" y="1"/>
                    <a:pt x="0" y="0"/>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99" name="Freeform 6"/>
            <p:cNvSpPr>
              <a:spLocks/>
            </p:cNvSpPr>
            <p:nvPr/>
          </p:nvSpPr>
          <p:spPr bwMode="auto">
            <a:xfrm>
              <a:off x="6576101" y="3549380"/>
              <a:ext cx="799539" cy="1247694"/>
            </a:xfrm>
            <a:custGeom>
              <a:avLst/>
              <a:gdLst>
                <a:gd name="T0" fmla="*/ 0 w 360"/>
                <a:gd name="T1" fmla="*/ 560 h 560"/>
                <a:gd name="T2" fmla="*/ 360 w 360"/>
                <a:gd name="T3" fmla="*/ 560 h 560"/>
                <a:gd name="T4" fmla="*/ 360 w 360"/>
                <a:gd name="T5" fmla="*/ 1 h 560"/>
                <a:gd name="T6" fmla="*/ 0 w 360"/>
                <a:gd name="T7" fmla="*/ 560 h 560"/>
              </a:gdLst>
              <a:ahLst/>
              <a:cxnLst>
                <a:cxn ang="0">
                  <a:pos x="T0" y="T1"/>
                </a:cxn>
                <a:cxn ang="0">
                  <a:pos x="T2" y="T3"/>
                </a:cxn>
                <a:cxn ang="0">
                  <a:pos x="T4" y="T5"/>
                </a:cxn>
                <a:cxn ang="0">
                  <a:pos x="T6" y="T7"/>
                </a:cxn>
              </a:cxnLst>
              <a:rect l="0" t="0" r="r" b="b"/>
              <a:pathLst>
                <a:path w="360" h="560">
                  <a:moveTo>
                    <a:pt x="0" y="560"/>
                  </a:moveTo>
                  <a:cubicBezTo>
                    <a:pt x="360" y="560"/>
                    <a:pt x="360" y="560"/>
                    <a:pt x="360" y="560"/>
                  </a:cubicBezTo>
                  <a:cubicBezTo>
                    <a:pt x="360" y="1"/>
                    <a:pt x="360" y="1"/>
                    <a:pt x="360" y="1"/>
                  </a:cubicBezTo>
                  <a:cubicBezTo>
                    <a:pt x="75" y="0"/>
                    <a:pt x="120" y="374"/>
                    <a:pt x="0" y="560"/>
                  </a:cubicBezTo>
                  <a:close/>
                </a:path>
              </a:pathLst>
            </a:custGeom>
            <a:solidFill>
              <a:schemeClr val="accent1">
                <a:alpha val="70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3" name="Group 102"/>
          <p:cNvGrpSpPr/>
          <p:nvPr/>
        </p:nvGrpSpPr>
        <p:grpSpPr>
          <a:xfrm>
            <a:off x="3463802" y="3801691"/>
            <a:ext cx="1105590" cy="1255872"/>
            <a:chOff x="8778356" y="3041095"/>
            <a:chExt cx="1474120" cy="1755979"/>
          </a:xfrm>
        </p:grpSpPr>
        <p:sp>
          <p:nvSpPr>
            <p:cNvPr id="104" name="Freeform 103"/>
            <p:cNvSpPr>
              <a:spLocks/>
            </p:cNvSpPr>
            <p:nvPr/>
          </p:nvSpPr>
          <p:spPr bwMode="auto">
            <a:xfrm>
              <a:off x="8778356" y="3041095"/>
              <a:ext cx="738469" cy="1755979"/>
            </a:xfrm>
            <a:custGeom>
              <a:avLst/>
              <a:gdLst>
                <a:gd name="T0" fmla="*/ 0 w 332"/>
                <a:gd name="T1" fmla="*/ 788 h 788"/>
                <a:gd name="T2" fmla="*/ 332 w 332"/>
                <a:gd name="T3" fmla="*/ 788 h 788"/>
                <a:gd name="T4" fmla="*/ 332 w 332"/>
                <a:gd name="T5" fmla="*/ 1 h 788"/>
                <a:gd name="T6" fmla="*/ 0 w 332"/>
                <a:gd name="T7" fmla="*/ 788 h 788"/>
              </a:gdLst>
              <a:ahLst/>
              <a:cxnLst>
                <a:cxn ang="0">
                  <a:pos x="T0" y="T1"/>
                </a:cxn>
                <a:cxn ang="0">
                  <a:pos x="T2" y="T3"/>
                </a:cxn>
                <a:cxn ang="0">
                  <a:pos x="T4" y="T5"/>
                </a:cxn>
                <a:cxn ang="0">
                  <a:pos x="T6" y="T7"/>
                </a:cxn>
              </a:cxnLst>
              <a:rect l="0" t="0" r="r" b="b"/>
              <a:pathLst>
                <a:path w="332" h="788">
                  <a:moveTo>
                    <a:pt x="0" y="788"/>
                  </a:moveTo>
                  <a:cubicBezTo>
                    <a:pt x="332" y="788"/>
                    <a:pt x="332" y="788"/>
                    <a:pt x="332" y="788"/>
                  </a:cubicBezTo>
                  <a:cubicBezTo>
                    <a:pt x="332" y="1"/>
                    <a:pt x="332" y="1"/>
                    <a:pt x="332" y="1"/>
                  </a:cubicBezTo>
                  <a:cubicBezTo>
                    <a:pt x="70" y="0"/>
                    <a:pt x="111" y="526"/>
                    <a:pt x="0" y="788"/>
                  </a:cubicBezTo>
                  <a:close/>
                </a:path>
              </a:pathLst>
            </a:custGeom>
            <a:solidFill>
              <a:schemeClr val="accent3">
                <a:alpha val="7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05" name="Freeform 104"/>
            <p:cNvSpPr>
              <a:spLocks/>
            </p:cNvSpPr>
            <p:nvPr/>
          </p:nvSpPr>
          <p:spPr bwMode="auto">
            <a:xfrm>
              <a:off x="9516825" y="3043913"/>
              <a:ext cx="735651" cy="1753160"/>
            </a:xfrm>
            <a:custGeom>
              <a:avLst/>
              <a:gdLst>
                <a:gd name="T0" fmla="*/ 0 w 331"/>
                <a:gd name="T1" fmla="*/ 0 h 787"/>
                <a:gd name="T2" fmla="*/ 0 w 331"/>
                <a:gd name="T3" fmla="*/ 787 h 787"/>
                <a:gd name="T4" fmla="*/ 331 w 331"/>
                <a:gd name="T5" fmla="*/ 787 h 787"/>
                <a:gd name="T6" fmla="*/ 0 w 331"/>
                <a:gd name="T7" fmla="*/ 0 h 787"/>
              </a:gdLst>
              <a:ahLst/>
              <a:cxnLst>
                <a:cxn ang="0">
                  <a:pos x="T0" y="T1"/>
                </a:cxn>
                <a:cxn ang="0">
                  <a:pos x="T2" y="T3"/>
                </a:cxn>
                <a:cxn ang="0">
                  <a:pos x="T4" y="T5"/>
                </a:cxn>
                <a:cxn ang="0">
                  <a:pos x="T6" y="T7"/>
                </a:cxn>
              </a:cxnLst>
              <a:rect l="0" t="0" r="r" b="b"/>
              <a:pathLst>
                <a:path w="331" h="787">
                  <a:moveTo>
                    <a:pt x="0" y="0"/>
                  </a:moveTo>
                  <a:cubicBezTo>
                    <a:pt x="0" y="787"/>
                    <a:pt x="0" y="787"/>
                    <a:pt x="0" y="787"/>
                  </a:cubicBezTo>
                  <a:cubicBezTo>
                    <a:pt x="331" y="787"/>
                    <a:pt x="331" y="787"/>
                    <a:pt x="331" y="787"/>
                  </a:cubicBezTo>
                  <a:cubicBezTo>
                    <a:pt x="221" y="525"/>
                    <a:pt x="262" y="1"/>
                    <a:pt x="0"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p>
          </p:txBody>
        </p:sp>
      </p:grpSp>
      <p:sp>
        <p:nvSpPr>
          <p:cNvPr id="109" name="TextBox 108"/>
          <p:cNvSpPr txBox="1"/>
          <p:nvPr/>
        </p:nvSpPr>
        <p:spPr>
          <a:xfrm>
            <a:off x="1427745" y="5138759"/>
            <a:ext cx="1876925" cy="276999"/>
          </a:xfrm>
          <a:prstGeom prst="rect">
            <a:avLst/>
          </a:prstGeom>
          <a:noFill/>
        </p:spPr>
        <p:txBody>
          <a:bodyPr wrap="square" rtlCol="0">
            <a:spAutoFit/>
          </a:bodyPr>
          <a:lstStyle/>
          <a:p>
            <a:pPr algn="ctr"/>
            <a:r>
              <a:rPr lang="tr-TR" sz="1200" b="1" dirty="0">
                <a:solidFill>
                  <a:schemeClr val="accent1">
                    <a:lumMod val="75000"/>
                  </a:schemeClr>
                </a:solidFill>
                <a:latin typeface="+mj-lt"/>
              </a:rPr>
              <a:t>Okuduklarımızın</a:t>
            </a:r>
            <a:endParaRPr lang="id-ID" sz="1200" b="1" dirty="0">
              <a:solidFill>
                <a:schemeClr val="accent1">
                  <a:lumMod val="75000"/>
                </a:schemeClr>
              </a:solidFill>
              <a:latin typeface="+mj-lt"/>
            </a:endParaRPr>
          </a:p>
        </p:txBody>
      </p:sp>
      <p:sp>
        <p:nvSpPr>
          <p:cNvPr id="111" name="TextBox 110"/>
          <p:cNvSpPr txBox="1"/>
          <p:nvPr/>
        </p:nvSpPr>
        <p:spPr>
          <a:xfrm>
            <a:off x="3414446" y="5102665"/>
            <a:ext cx="1164678" cy="307777"/>
          </a:xfrm>
          <a:prstGeom prst="rect">
            <a:avLst/>
          </a:prstGeom>
          <a:noFill/>
        </p:spPr>
        <p:txBody>
          <a:bodyPr wrap="none" rtlCol="0">
            <a:spAutoFit/>
          </a:bodyPr>
          <a:lstStyle/>
          <a:p>
            <a:pPr algn="ctr"/>
            <a:r>
              <a:rPr lang="tr-TR" sz="1400" b="1" dirty="0">
                <a:solidFill>
                  <a:schemeClr val="accent3">
                    <a:lumMod val="75000"/>
                  </a:schemeClr>
                </a:solidFill>
                <a:latin typeface="+mj-lt"/>
              </a:rPr>
              <a:t>İşittiklerimizin</a:t>
            </a:r>
            <a:endParaRPr lang="id-ID" sz="1400" b="1" dirty="0">
              <a:solidFill>
                <a:schemeClr val="accent3">
                  <a:lumMod val="75000"/>
                </a:schemeClr>
              </a:solidFill>
              <a:latin typeface="+mj-lt"/>
            </a:endParaRPr>
          </a:p>
        </p:txBody>
      </p:sp>
      <p:grpSp>
        <p:nvGrpSpPr>
          <p:cNvPr id="4" name="Group 112"/>
          <p:cNvGrpSpPr/>
          <p:nvPr/>
        </p:nvGrpSpPr>
        <p:grpSpPr>
          <a:xfrm>
            <a:off x="5087900" y="3568227"/>
            <a:ext cx="1201422" cy="1489336"/>
            <a:chOff x="4751866" y="3424136"/>
            <a:chExt cx="1601896" cy="1985781"/>
          </a:xfrm>
          <a:solidFill>
            <a:srgbClr val="C00000"/>
          </a:solidFill>
        </p:grpSpPr>
        <p:sp>
          <p:nvSpPr>
            <p:cNvPr id="114" name="Freeform 5"/>
            <p:cNvSpPr>
              <a:spLocks/>
            </p:cNvSpPr>
            <p:nvPr/>
          </p:nvSpPr>
          <p:spPr bwMode="auto">
            <a:xfrm>
              <a:off x="5551405" y="3427127"/>
              <a:ext cx="802357" cy="1982790"/>
            </a:xfrm>
            <a:custGeom>
              <a:avLst/>
              <a:gdLst>
                <a:gd name="T0" fmla="*/ 0 w 361"/>
                <a:gd name="T1" fmla="*/ 0 h 559"/>
                <a:gd name="T2" fmla="*/ 0 w 361"/>
                <a:gd name="T3" fmla="*/ 559 h 559"/>
                <a:gd name="T4" fmla="*/ 361 w 361"/>
                <a:gd name="T5" fmla="*/ 559 h 559"/>
                <a:gd name="T6" fmla="*/ 0 w 361"/>
                <a:gd name="T7" fmla="*/ 0 h 559"/>
              </a:gdLst>
              <a:ahLst/>
              <a:cxnLst>
                <a:cxn ang="0">
                  <a:pos x="T0" y="T1"/>
                </a:cxn>
                <a:cxn ang="0">
                  <a:pos x="T2" y="T3"/>
                </a:cxn>
                <a:cxn ang="0">
                  <a:pos x="T4" y="T5"/>
                </a:cxn>
                <a:cxn ang="0">
                  <a:pos x="T6" y="T7"/>
                </a:cxn>
              </a:cxnLst>
              <a:rect l="0" t="0" r="r" b="b"/>
              <a:pathLst>
                <a:path w="361" h="559">
                  <a:moveTo>
                    <a:pt x="0" y="0"/>
                  </a:moveTo>
                  <a:cubicBezTo>
                    <a:pt x="0" y="559"/>
                    <a:pt x="0" y="559"/>
                    <a:pt x="0" y="559"/>
                  </a:cubicBezTo>
                  <a:cubicBezTo>
                    <a:pt x="361" y="559"/>
                    <a:pt x="361" y="559"/>
                    <a:pt x="361" y="559"/>
                  </a:cubicBezTo>
                  <a:cubicBezTo>
                    <a:pt x="241" y="373"/>
                    <a:pt x="285" y="1"/>
                    <a:pt x="0" y="0"/>
                  </a:cubicBezTo>
                  <a:close/>
                </a:path>
              </a:pathLst>
            </a:custGeom>
            <a:grpFill/>
            <a:ln/>
          </p:spPr>
          <p:style>
            <a:lnRef idx="3">
              <a:schemeClr val="lt1"/>
            </a:lnRef>
            <a:fillRef idx="1">
              <a:schemeClr val="accent4"/>
            </a:fillRef>
            <a:effectRef idx="1">
              <a:schemeClr val="accent4"/>
            </a:effectRef>
            <a:fontRef idx="minor">
              <a:schemeClr val="lt1"/>
            </a:fontRef>
          </p:style>
          <p:txBody>
            <a:bodyPr vert="horz" wrap="square" lIns="68580" tIns="34290" rIns="68580" bIns="34290" numCol="1" anchor="t" anchorCtr="0" compatLnSpc="1">
              <a:prstTxWarp prst="textNoShape">
                <a:avLst/>
              </a:prstTxWarp>
            </a:bodyPr>
            <a:lstStyle/>
            <a:p>
              <a:endParaRPr lang="id-ID" sz="1350"/>
            </a:p>
          </p:txBody>
        </p:sp>
        <p:sp>
          <p:nvSpPr>
            <p:cNvPr id="115" name="Freeform 6"/>
            <p:cNvSpPr>
              <a:spLocks/>
            </p:cNvSpPr>
            <p:nvPr/>
          </p:nvSpPr>
          <p:spPr bwMode="auto">
            <a:xfrm>
              <a:off x="4751866" y="3424136"/>
              <a:ext cx="799539" cy="1985781"/>
            </a:xfrm>
            <a:custGeom>
              <a:avLst/>
              <a:gdLst>
                <a:gd name="T0" fmla="*/ 0 w 360"/>
                <a:gd name="T1" fmla="*/ 560 h 560"/>
                <a:gd name="T2" fmla="*/ 360 w 360"/>
                <a:gd name="T3" fmla="*/ 560 h 560"/>
                <a:gd name="T4" fmla="*/ 360 w 360"/>
                <a:gd name="T5" fmla="*/ 1 h 560"/>
                <a:gd name="T6" fmla="*/ 0 w 360"/>
                <a:gd name="T7" fmla="*/ 560 h 560"/>
              </a:gdLst>
              <a:ahLst/>
              <a:cxnLst>
                <a:cxn ang="0">
                  <a:pos x="T0" y="T1"/>
                </a:cxn>
                <a:cxn ang="0">
                  <a:pos x="T2" y="T3"/>
                </a:cxn>
                <a:cxn ang="0">
                  <a:pos x="T4" y="T5"/>
                </a:cxn>
                <a:cxn ang="0">
                  <a:pos x="T6" y="T7"/>
                </a:cxn>
              </a:cxnLst>
              <a:rect l="0" t="0" r="r" b="b"/>
              <a:pathLst>
                <a:path w="360" h="560">
                  <a:moveTo>
                    <a:pt x="0" y="560"/>
                  </a:moveTo>
                  <a:cubicBezTo>
                    <a:pt x="360" y="560"/>
                    <a:pt x="360" y="560"/>
                    <a:pt x="360" y="560"/>
                  </a:cubicBezTo>
                  <a:cubicBezTo>
                    <a:pt x="360" y="1"/>
                    <a:pt x="360" y="1"/>
                    <a:pt x="360" y="1"/>
                  </a:cubicBezTo>
                  <a:cubicBezTo>
                    <a:pt x="75" y="0"/>
                    <a:pt x="120" y="374"/>
                    <a:pt x="0" y="560"/>
                  </a:cubicBezTo>
                  <a:close/>
                </a:path>
              </a:pathLst>
            </a:custGeom>
            <a:grpFill/>
            <a:ln/>
          </p:spPr>
          <p:style>
            <a:lnRef idx="1">
              <a:schemeClr val="accent4"/>
            </a:lnRef>
            <a:fillRef idx="2">
              <a:schemeClr val="accent4"/>
            </a:fillRef>
            <a:effectRef idx="1">
              <a:schemeClr val="accent4"/>
            </a:effectRef>
            <a:fontRef idx="minor">
              <a:schemeClr val="dk1"/>
            </a:fontRef>
          </p:style>
          <p:txBody>
            <a:bodyPr vert="horz" wrap="square" lIns="68580" tIns="34290" rIns="68580" bIns="34290" numCol="1" anchor="t" anchorCtr="0" compatLnSpc="1">
              <a:prstTxWarp prst="textNoShape">
                <a:avLst/>
              </a:prstTxWarp>
            </a:bodyPr>
            <a:lstStyle/>
            <a:p>
              <a:endParaRPr lang="id-ID" sz="1350"/>
            </a:p>
          </p:txBody>
        </p:sp>
      </p:grpSp>
      <p:grpSp>
        <p:nvGrpSpPr>
          <p:cNvPr id="5" name="Group 118"/>
          <p:cNvGrpSpPr/>
          <p:nvPr/>
        </p:nvGrpSpPr>
        <p:grpSpPr>
          <a:xfrm>
            <a:off x="6559110" y="3210353"/>
            <a:ext cx="1105590" cy="1883306"/>
            <a:chOff x="8778356" y="3041095"/>
            <a:chExt cx="1474120" cy="1755979"/>
          </a:xfrm>
        </p:grpSpPr>
        <p:sp>
          <p:nvSpPr>
            <p:cNvPr id="120" name="Freeform 9"/>
            <p:cNvSpPr>
              <a:spLocks/>
            </p:cNvSpPr>
            <p:nvPr/>
          </p:nvSpPr>
          <p:spPr bwMode="auto">
            <a:xfrm>
              <a:off x="8778356" y="3041095"/>
              <a:ext cx="738469" cy="1755979"/>
            </a:xfrm>
            <a:custGeom>
              <a:avLst/>
              <a:gdLst>
                <a:gd name="T0" fmla="*/ 0 w 332"/>
                <a:gd name="T1" fmla="*/ 788 h 788"/>
                <a:gd name="T2" fmla="*/ 332 w 332"/>
                <a:gd name="T3" fmla="*/ 788 h 788"/>
                <a:gd name="T4" fmla="*/ 332 w 332"/>
                <a:gd name="T5" fmla="*/ 1 h 788"/>
                <a:gd name="T6" fmla="*/ 0 w 332"/>
                <a:gd name="T7" fmla="*/ 788 h 788"/>
              </a:gdLst>
              <a:ahLst/>
              <a:cxnLst>
                <a:cxn ang="0">
                  <a:pos x="T0" y="T1"/>
                </a:cxn>
                <a:cxn ang="0">
                  <a:pos x="T2" y="T3"/>
                </a:cxn>
                <a:cxn ang="0">
                  <a:pos x="T4" y="T5"/>
                </a:cxn>
                <a:cxn ang="0">
                  <a:pos x="T6" y="T7"/>
                </a:cxn>
              </a:cxnLst>
              <a:rect l="0" t="0" r="r" b="b"/>
              <a:pathLst>
                <a:path w="332" h="788">
                  <a:moveTo>
                    <a:pt x="0" y="788"/>
                  </a:moveTo>
                  <a:cubicBezTo>
                    <a:pt x="332" y="788"/>
                    <a:pt x="332" y="788"/>
                    <a:pt x="332" y="788"/>
                  </a:cubicBezTo>
                  <a:cubicBezTo>
                    <a:pt x="332" y="1"/>
                    <a:pt x="332" y="1"/>
                    <a:pt x="332" y="1"/>
                  </a:cubicBezTo>
                  <a:cubicBezTo>
                    <a:pt x="70" y="0"/>
                    <a:pt x="111" y="526"/>
                    <a:pt x="0" y="788"/>
                  </a:cubicBezTo>
                  <a:close/>
                </a:path>
              </a:pathLst>
            </a:custGeom>
            <a:solidFill>
              <a:schemeClr val="accent2">
                <a:alpha val="7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21" name="Freeform 10"/>
            <p:cNvSpPr>
              <a:spLocks/>
            </p:cNvSpPr>
            <p:nvPr/>
          </p:nvSpPr>
          <p:spPr bwMode="auto">
            <a:xfrm>
              <a:off x="9516825" y="3043913"/>
              <a:ext cx="735651" cy="1753160"/>
            </a:xfrm>
            <a:custGeom>
              <a:avLst/>
              <a:gdLst>
                <a:gd name="T0" fmla="*/ 0 w 331"/>
                <a:gd name="T1" fmla="*/ 0 h 787"/>
                <a:gd name="T2" fmla="*/ 0 w 331"/>
                <a:gd name="T3" fmla="*/ 787 h 787"/>
                <a:gd name="T4" fmla="*/ 331 w 331"/>
                <a:gd name="T5" fmla="*/ 787 h 787"/>
                <a:gd name="T6" fmla="*/ 0 w 331"/>
                <a:gd name="T7" fmla="*/ 0 h 787"/>
              </a:gdLst>
              <a:ahLst/>
              <a:cxnLst>
                <a:cxn ang="0">
                  <a:pos x="T0" y="T1"/>
                </a:cxn>
                <a:cxn ang="0">
                  <a:pos x="T2" y="T3"/>
                </a:cxn>
                <a:cxn ang="0">
                  <a:pos x="T4" y="T5"/>
                </a:cxn>
                <a:cxn ang="0">
                  <a:pos x="T6" y="T7"/>
                </a:cxn>
              </a:cxnLst>
              <a:rect l="0" t="0" r="r" b="b"/>
              <a:pathLst>
                <a:path w="331" h="787">
                  <a:moveTo>
                    <a:pt x="0" y="0"/>
                  </a:moveTo>
                  <a:cubicBezTo>
                    <a:pt x="0" y="787"/>
                    <a:pt x="0" y="787"/>
                    <a:pt x="0" y="787"/>
                  </a:cubicBezTo>
                  <a:cubicBezTo>
                    <a:pt x="331" y="787"/>
                    <a:pt x="331" y="787"/>
                    <a:pt x="331" y="787"/>
                  </a:cubicBezTo>
                  <a:cubicBezTo>
                    <a:pt x="221" y="525"/>
                    <a:pt x="262" y="1"/>
                    <a:pt x="0"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p>
          </p:txBody>
        </p:sp>
      </p:grpSp>
      <p:sp>
        <p:nvSpPr>
          <p:cNvPr id="125" name="TextBox 124"/>
          <p:cNvSpPr txBox="1"/>
          <p:nvPr/>
        </p:nvSpPr>
        <p:spPr>
          <a:xfrm>
            <a:off x="4916027" y="5102665"/>
            <a:ext cx="1305742" cy="307777"/>
          </a:xfrm>
          <a:prstGeom prst="rect">
            <a:avLst/>
          </a:prstGeom>
          <a:noFill/>
        </p:spPr>
        <p:txBody>
          <a:bodyPr wrap="none" rtlCol="0">
            <a:spAutoFit/>
          </a:bodyPr>
          <a:lstStyle/>
          <a:p>
            <a:pPr algn="ctr"/>
            <a:r>
              <a:rPr lang="tr-TR" sz="1400" b="1" dirty="0">
                <a:solidFill>
                  <a:schemeClr val="accent4">
                    <a:lumMod val="75000"/>
                  </a:schemeClr>
                </a:solidFill>
                <a:latin typeface="+mj-lt"/>
              </a:rPr>
              <a:t>Gördüklerimizin</a:t>
            </a:r>
            <a:endParaRPr lang="id-ID" sz="1400" b="1" dirty="0">
              <a:solidFill>
                <a:schemeClr val="accent4">
                  <a:lumMod val="75000"/>
                </a:schemeClr>
              </a:solidFill>
              <a:latin typeface="+mj-lt"/>
            </a:endParaRPr>
          </a:p>
        </p:txBody>
      </p:sp>
      <p:sp>
        <p:nvSpPr>
          <p:cNvPr id="127" name="TextBox 126"/>
          <p:cNvSpPr txBox="1"/>
          <p:nvPr/>
        </p:nvSpPr>
        <p:spPr>
          <a:xfrm>
            <a:off x="6425528" y="5102664"/>
            <a:ext cx="1164678" cy="523220"/>
          </a:xfrm>
          <a:prstGeom prst="rect">
            <a:avLst/>
          </a:prstGeom>
          <a:noFill/>
        </p:spPr>
        <p:txBody>
          <a:bodyPr wrap="none" rtlCol="0">
            <a:spAutoFit/>
          </a:bodyPr>
          <a:lstStyle/>
          <a:p>
            <a:pPr algn="ctr"/>
            <a:r>
              <a:rPr lang="tr-TR" sz="1400" b="1" dirty="0">
                <a:solidFill>
                  <a:schemeClr val="accent2">
                    <a:lumMod val="75000"/>
                  </a:schemeClr>
                </a:solidFill>
                <a:latin typeface="+mj-lt"/>
              </a:rPr>
              <a:t>Görüp&amp;</a:t>
            </a:r>
          </a:p>
          <a:p>
            <a:pPr algn="ctr"/>
            <a:r>
              <a:rPr lang="tr-TR" sz="1400" b="1" dirty="0">
                <a:solidFill>
                  <a:schemeClr val="accent2">
                    <a:lumMod val="75000"/>
                  </a:schemeClr>
                </a:solidFill>
                <a:latin typeface="+mj-lt"/>
              </a:rPr>
              <a:t>İşittiklerimizin</a:t>
            </a:r>
            <a:endParaRPr lang="id-ID" sz="1400" b="1" dirty="0">
              <a:solidFill>
                <a:schemeClr val="accent2">
                  <a:lumMod val="75000"/>
                </a:schemeClr>
              </a:solidFill>
              <a:latin typeface="+mj-lt"/>
            </a:endParaRPr>
          </a:p>
        </p:txBody>
      </p:sp>
      <p:sp>
        <p:nvSpPr>
          <p:cNvPr id="128" name="TextBox 127"/>
          <p:cNvSpPr txBox="1"/>
          <p:nvPr/>
        </p:nvSpPr>
        <p:spPr>
          <a:xfrm>
            <a:off x="7753611" y="5138760"/>
            <a:ext cx="1366079" cy="307777"/>
          </a:xfrm>
          <a:prstGeom prst="rect">
            <a:avLst/>
          </a:prstGeom>
          <a:noFill/>
        </p:spPr>
        <p:txBody>
          <a:bodyPr wrap="none" rtlCol="0">
            <a:spAutoFit/>
          </a:bodyPr>
          <a:lstStyle/>
          <a:p>
            <a:pPr algn="ctr"/>
            <a:r>
              <a:rPr lang="tr-TR" sz="1400" b="1" dirty="0">
                <a:solidFill>
                  <a:schemeClr val="accent5">
                    <a:lumMod val="75000"/>
                  </a:schemeClr>
                </a:solidFill>
                <a:latin typeface="+mj-lt"/>
              </a:rPr>
              <a:t>Söylediklerimizin</a:t>
            </a:r>
            <a:endParaRPr lang="id-ID" sz="1400" b="1" dirty="0">
              <a:solidFill>
                <a:schemeClr val="accent5">
                  <a:lumMod val="75000"/>
                </a:schemeClr>
              </a:solidFill>
              <a:latin typeface="+mj-lt"/>
            </a:endParaRPr>
          </a:p>
        </p:txBody>
      </p:sp>
      <p:grpSp>
        <p:nvGrpSpPr>
          <p:cNvPr id="6" name="Group 128"/>
          <p:cNvGrpSpPr/>
          <p:nvPr/>
        </p:nvGrpSpPr>
        <p:grpSpPr>
          <a:xfrm>
            <a:off x="7809775" y="2562727"/>
            <a:ext cx="1245990" cy="2494836"/>
            <a:chOff x="7453959" y="3727890"/>
            <a:chExt cx="1615623" cy="1069183"/>
          </a:xfrm>
          <a:solidFill>
            <a:srgbClr val="0070C0"/>
          </a:solidFill>
        </p:grpSpPr>
        <p:sp>
          <p:nvSpPr>
            <p:cNvPr id="130" name="Freeform 7"/>
            <p:cNvSpPr>
              <a:spLocks/>
            </p:cNvSpPr>
            <p:nvPr/>
          </p:nvSpPr>
          <p:spPr bwMode="auto">
            <a:xfrm>
              <a:off x="7453959" y="3727890"/>
              <a:ext cx="799539" cy="1069183"/>
            </a:xfrm>
            <a:custGeom>
              <a:avLst/>
              <a:gdLst>
                <a:gd name="T0" fmla="*/ 0 w 360"/>
                <a:gd name="T1" fmla="*/ 480 h 480"/>
                <a:gd name="T2" fmla="*/ 360 w 360"/>
                <a:gd name="T3" fmla="*/ 480 h 480"/>
                <a:gd name="T4" fmla="*/ 360 w 360"/>
                <a:gd name="T5" fmla="*/ 1 h 480"/>
                <a:gd name="T6" fmla="*/ 0 w 360"/>
                <a:gd name="T7" fmla="*/ 480 h 480"/>
              </a:gdLst>
              <a:ahLst/>
              <a:cxnLst>
                <a:cxn ang="0">
                  <a:pos x="T0" y="T1"/>
                </a:cxn>
                <a:cxn ang="0">
                  <a:pos x="T2" y="T3"/>
                </a:cxn>
                <a:cxn ang="0">
                  <a:pos x="T4" y="T5"/>
                </a:cxn>
                <a:cxn ang="0">
                  <a:pos x="T6" y="T7"/>
                </a:cxn>
              </a:cxnLst>
              <a:rect l="0" t="0" r="r" b="b"/>
              <a:pathLst>
                <a:path w="360" h="480">
                  <a:moveTo>
                    <a:pt x="0" y="480"/>
                  </a:moveTo>
                  <a:cubicBezTo>
                    <a:pt x="360" y="480"/>
                    <a:pt x="360" y="480"/>
                    <a:pt x="360" y="480"/>
                  </a:cubicBezTo>
                  <a:cubicBezTo>
                    <a:pt x="360" y="1"/>
                    <a:pt x="360" y="1"/>
                    <a:pt x="360" y="1"/>
                  </a:cubicBezTo>
                  <a:cubicBezTo>
                    <a:pt x="75" y="0"/>
                    <a:pt x="120" y="321"/>
                    <a:pt x="0" y="480"/>
                  </a:cubicBez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131" name="Freeform 8"/>
            <p:cNvSpPr>
              <a:spLocks/>
            </p:cNvSpPr>
            <p:nvPr/>
          </p:nvSpPr>
          <p:spPr bwMode="auto">
            <a:xfrm>
              <a:off x="8269104" y="3729769"/>
              <a:ext cx="800478" cy="1067304"/>
            </a:xfrm>
            <a:custGeom>
              <a:avLst/>
              <a:gdLst>
                <a:gd name="T0" fmla="*/ 0 w 360"/>
                <a:gd name="T1" fmla="*/ 0 h 479"/>
                <a:gd name="T2" fmla="*/ 0 w 360"/>
                <a:gd name="T3" fmla="*/ 479 h 479"/>
                <a:gd name="T4" fmla="*/ 360 w 360"/>
                <a:gd name="T5" fmla="*/ 479 h 479"/>
                <a:gd name="T6" fmla="*/ 0 w 360"/>
                <a:gd name="T7" fmla="*/ 0 h 479"/>
              </a:gdLst>
              <a:ahLst/>
              <a:cxnLst>
                <a:cxn ang="0">
                  <a:pos x="T0" y="T1"/>
                </a:cxn>
                <a:cxn ang="0">
                  <a:pos x="T2" y="T3"/>
                </a:cxn>
                <a:cxn ang="0">
                  <a:pos x="T4" y="T5"/>
                </a:cxn>
                <a:cxn ang="0">
                  <a:pos x="T6" y="T7"/>
                </a:cxn>
              </a:cxnLst>
              <a:rect l="0" t="0" r="r" b="b"/>
              <a:pathLst>
                <a:path w="360" h="479">
                  <a:moveTo>
                    <a:pt x="0" y="0"/>
                  </a:moveTo>
                  <a:cubicBezTo>
                    <a:pt x="0" y="479"/>
                    <a:pt x="0" y="479"/>
                    <a:pt x="0" y="479"/>
                  </a:cubicBezTo>
                  <a:cubicBezTo>
                    <a:pt x="360" y="479"/>
                    <a:pt x="360" y="479"/>
                    <a:pt x="360" y="479"/>
                  </a:cubicBezTo>
                  <a:cubicBezTo>
                    <a:pt x="240" y="320"/>
                    <a:pt x="285" y="1"/>
                    <a:pt x="0" y="0"/>
                  </a:cubicBez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7" name="Group 131"/>
          <p:cNvGrpSpPr/>
          <p:nvPr/>
        </p:nvGrpSpPr>
        <p:grpSpPr>
          <a:xfrm>
            <a:off x="9334461" y="2081463"/>
            <a:ext cx="1105590" cy="2976100"/>
            <a:chOff x="8778356" y="3041095"/>
            <a:chExt cx="1474120" cy="1755979"/>
          </a:xfrm>
        </p:grpSpPr>
        <p:sp>
          <p:nvSpPr>
            <p:cNvPr id="133" name="Freeform 9"/>
            <p:cNvSpPr>
              <a:spLocks/>
            </p:cNvSpPr>
            <p:nvPr/>
          </p:nvSpPr>
          <p:spPr bwMode="auto">
            <a:xfrm>
              <a:off x="8778356" y="3041095"/>
              <a:ext cx="738469" cy="1755979"/>
            </a:xfrm>
            <a:custGeom>
              <a:avLst/>
              <a:gdLst>
                <a:gd name="T0" fmla="*/ 0 w 332"/>
                <a:gd name="T1" fmla="*/ 788 h 788"/>
                <a:gd name="T2" fmla="*/ 332 w 332"/>
                <a:gd name="T3" fmla="*/ 788 h 788"/>
                <a:gd name="T4" fmla="*/ 332 w 332"/>
                <a:gd name="T5" fmla="*/ 1 h 788"/>
                <a:gd name="T6" fmla="*/ 0 w 332"/>
                <a:gd name="T7" fmla="*/ 788 h 788"/>
              </a:gdLst>
              <a:ahLst/>
              <a:cxnLst>
                <a:cxn ang="0">
                  <a:pos x="T0" y="T1"/>
                </a:cxn>
                <a:cxn ang="0">
                  <a:pos x="T2" y="T3"/>
                </a:cxn>
                <a:cxn ang="0">
                  <a:pos x="T4" y="T5"/>
                </a:cxn>
                <a:cxn ang="0">
                  <a:pos x="T6" y="T7"/>
                </a:cxn>
              </a:cxnLst>
              <a:rect l="0" t="0" r="r" b="b"/>
              <a:pathLst>
                <a:path w="332" h="788">
                  <a:moveTo>
                    <a:pt x="0" y="788"/>
                  </a:moveTo>
                  <a:cubicBezTo>
                    <a:pt x="332" y="788"/>
                    <a:pt x="332" y="788"/>
                    <a:pt x="332" y="788"/>
                  </a:cubicBezTo>
                  <a:cubicBezTo>
                    <a:pt x="332" y="1"/>
                    <a:pt x="332" y="1"/>
                    <a:pt x="332" y="1"/>
                  </a:cubicBezTo>
                  <a:cubicBezTo>
                    <a:pt x="70" y="0"/>
                    <a:pt x="111" y="526"/>
                    <a:pt x="0" y="788"/>
                  </a:cubicBezTo>
                  <a:close/>
                </a:path>
              </a:pathLst>
            </a:custGeom>
            <a:solidFill>
              <a:srgbClr val="00B050">
                <a:alpha val="70000"/>
              </a:srgb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34" name="Freeform 10"/>
            <p:cNvSpPr>
              <a:spLocks/>
            </p:cNvSpPr>
            <p:nvPr/>
          </p:nvSpPr>
          <p:spPr bwMode="auto">
            <a:xfrm>
              <a:off x="9516825" y="3043913"/>
              <a:ext cx="735651" cy="1753160"/>
            </a:xfrm>
            <a:custGeom>
              <a:avLst/>
              <a:gdLst>
                <a:gd name="T0" fmla="*/ 0 w 331"/>
                <a:gd name="T1" fmla="*/ 0 h 787"/>
                <a:gd name="T2" fmla="*/ 0 w 331"/>
                <a:gd name="T3" fmla="*/ 787 h 787"/>
                <a:gd name="T4" fmla="*/ 331 w 331"/>
                <a:gd name="T5" fmla="*/ 787 h 787"/>
                <a:gd name="T6" fmla="*/ 0 w 331"/>
                <a:gd name="T7" fmla="*/ 0 h 787"/>
              </a:gdLst>
              <a:ahLst/>
              <a:cxnLst>
                <a:cxn ang="0">
                  <a:pos x="T0" y="T1"/>
                </a:cxn>
                <a:cxn ang="0">
                  <a:pos x="T2" y="T3"/>
                </a:cxn>
                <a:cxn ang="0">
                  <a:pos x="T4" y="T5"/>
                </a:cxn>
                <a:cxn ang="0">
                  <a:pos x="T6" y="T7"/>
                </a:cxn>
              </a:cxnLst>
              <a:rect l="0" t="0" r="r" b="b"/>
              <a:pathLst>
                <a:path w="331" h="787">
                  <a:moveTo>
                    <a:pt x="0" y="0"/>
                  </a:moveTo>
                  <a:cubicBezTo>
                    <a:pt x="0" y="787"/>
                    <a:pt x="0" y="787"/>
                    <a:pt x="0" y="787"/>
                  </a:cubicBezTo>
                  <a:cubicBezTo>
                    <a:pt x="331" y="787"/>
                    <a:pt x="331" y="787"/>
                    <a:pt x="331" y="787"/>
                  </a:cubicBezTo>
                  <a:cubicBezTo>
                    <a:pt x="221" y="525"/>
                    <a:pt x="262" y="1"/>
                    <a:pt x="0" y="0"/>
                  </a:cubicBezTo>
                  <a:close/>
                </a:path>
              </a:pathLst>
            </a:custGeom>
            <a:solidFill>
              <a:srgbClr val="00B050"/>
            </a:solidFill>
            <a:ln>
              <a:noFill/>
            </a:ln>
          </p:spPr>
          <p:txBody>
            <a:bodyPr vert="horz" wrap="square" lIns="68580" tIns="34290" rIns="68580" bIns="34290" numCol="1" anchor="t" anchorCtr="0" compatLnSpc="1">
              <a:prstTxWarp prst="textNoShape">
                <a:avLst/>
              </a:prstTxWarp>
            </a:bodyPr>
            <a:lstStyle/>
            <a:p>
              <a:endParaRPr lang="id-ID" sz="1350"/>
            </a:p>
          </p:txBody>
        </p:sp>
      </p:grpSp>
      <p:sp>
        <p:nvSpPr>
          <p:cNvPr id="136" name="TextBox 135"/>
          <p:cNvSpPr txBox="1"/>
          <p:nvPr/>
        </p:nvSpPr>
        <p:spPr>
          <a:xfrm>
            <a:off x="9326861" y="5102665"/>
            <a:ext cx="1201483" cy="307777"/>
          </a:xfrm>
          <a:prstGeom prst="rect">
            <a:avLst/>
          </a:prstGeom>
          <a:noFill/>
        </p:spPr>
        <p:txBody>
          <a:bodyPr wrap="none" rtlCol="0">
            <a:spAutoFit/>
          </a:bodyPr>
          <a:lstStyle/>
          <a:p>
            <a:pPr algn="ctr"/>
            <a:r>
              <a:rPr lang="tr-TR" sz="1400" b="1" dirty="0">
                <a:solidFill>
                  <a:schemeClr val="accent6">
                    <a:lumMod val="75000"/>
                  </a:schemeClr>
                </a:solidFill>
                <a:latin typeface="+mj-lt"/>
              </a:rPr>
              <a:t>Yaptıklarımızın</a:t>
            </a:r>
            <a:endParaRPr lang="id-ID" sz="1400" b="1" dirty="0">
              <a:solidFill>
                <a:schemeClr val="accent6">
                  <a:lumMod val="75000"/>
                </a:schemeClr>
              </a:solidFill>
              <a:latin typeface="+mj-lt"/>
            </a:endParaRPr>
          </a:p>
        </p:txBody>
      </p:sp>
      <p:cxnSp>
        <p:nvCxnSpPr>
          <p:cNvPr id="137" name="Straight Connector 136"/>
          <p:cNvCxnSpPr/>
          <p:nvPr/>
        </p:nvCxnSpPr>
        <p:spPr>
          <a:xfrm>
            <a:off x="1748954" y="5057563"/>
            <a:ext cx="8694092" cy="0"/>
          </a:xfrm>
          <a:prstGeom prst="line">
            <a:avLst/>
          </a:prstGeom>
          <a:ln w="44450">
            <a:solidFill>
              <a:schemeClr val="tx2"/>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2411765" y="3568229"/>
            <a:ext cx="0" cy="446459"/>
          </a:xfrm>
          <a:prstGeom prst="line">
            <a:avLst/>
          </a:prstGeom>
          <a:ln w="19050">
            <a:solidFill>
              <a:schemeClr val="accent1"/>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2122940" y="3309146"/>
            <a:ext cx="588623" cy="338554"/>
          </a:xfrm>
          <a:prstGeom prst="rect">
            <a:avLst/>
          </a:prstGeom>
          <a:noFill/>
        </p:spPr>
        <p:txBody>
          <a:bodyPr wrap="none" rtlCol="0">
            <a:spAutoFit/>
          </a:bodyPr>
          <a:lstStyle/>
          <a:p>
            <a:pPr algn="ctr"/>
            <a:r>
              <a:rPr lang="tr-TR" sz="1600" b="1" dirty="0">
                <a:solidFill>
                  <a:schemeClr val="tx1">
                    <a:lumMod val="95000"/>
                    <a:lumOff val="5000"/>
                  </a:schemeClr>
                </a:solidFill>
              </a:rPr>
              <a:t>10 </a:t>
            </a:r>
            <a:r>
              <a:rPr lang="id-ID" sz="1600" b="1" dirty="0">
                <a:solidFill>
                  <a:schemeClr val="tx1">
                    <a:lumMod val="95000"/>
                    <a:lumOff val="5000"/>
                  </a:schemeClr>
                </a:solidFill>
              </a:rPr>
              <a:t>%</a:t>
            </a:r>
          </a:p>
        </p:txBody>
      </p:sp>
      <p:sp>
        <p:nvSpPr>
          <p:cNvPr id="143" name="TextBox 142"/>
          <p:cNvSpPr txBox="1"/>
          <p:nvPr/>
        </p:nvSpPr>
        <p:spPr>
          <a:xfrm>
            <a:off x="6208502" y="3472721"/>
            <a:ext cx="453970" cy="276999"/>
          </a:xfrm>
          <a:prstGeom prst="rect">
            <a:avLst/>
          </a:prstGeom>
          <a:noFill/>
        </p:spPr>
        <p:txBody>
          <a:bodyPr wrap="none" rtlCol="0">
            <a:spAutoFit/>
          </a:bodyPr>
          <a:lstStyle/>
          <a:p>
            <a:pPr algn="ctr"/>
            <a:r>
              <a:rPr lang="id-ID" sz="1200" b="1" dirty="0">
                <a:solidFill>
                  <a:schemeClr val="bg1"/>
                </a:solidFill>
              </a:rPr>
              <a:t>40%</a:t>
            </a:r>
          </a:p>
        </p:txBody>
      </p:sp>
      <p:cxnSp>
        <p:nvCxnSpPr>
          <p:cNvPr id="144" name="Straight Connector 143"/>
          <p:cNvCxnSpPr/>
          <p:nvPr/>
        </p:nvCxnSpPr>
        <p:spPr>
          <a:xfrm flipV="1">
            <a:off x="8430311" y="2059406"/>
            <a:ext cx="0" cy="446459"/>
          </a:xfrm>
          <a:prstGeom prst="line">
            <a:avLst/>
          </a:prstGeom>
          <a:ln w="19050">
            <a:solidFill>
              <a:schemeClr val="accent5"/>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8104573" y="1716122"/>
            <a:ext cx="542136" cy="338554"/>
          </a:xfrm>
          <a:prstGeom prst="rect">
            <a:avLst/>
          </a:prstGeom>
          <a:noFill/>
        </p:spPr>
        <p:txBody>
          <a:bodyPr wrap="none" rtlCol="0">
            <a:spAutoFit/>
          </a:bodyPr>
          <a:lstStyle/>
          <a:p>
            <a:pPr algn="ctr"/>
            <a:r>
              <a:rPr lang="tr-TR" sz="1600" b="1" dirty="0">
                <a:solidFill>
                  <a:schemeClr val="tx1">
                    <a:lumMod val="95000"/>
                    <a:lumOff val="5000"/>
                  </a:schemeClr>
                </a:solidFill>
              </a:rPr>
              <a:t>70</a:t>
            </a:r>
            <a:r>
              <a:rPr lang="id-ID" sz="1600" b="1" dirty="0">
                <a:solidFill>
                  <a:schemeClr val="tx1">
                    <a:lumMod val="95000"/>
                    <a:lumOff val="5000"/>
                  </a:schemeClr>
                </a:solidFill>
              </a:rPr>
              <a:t>%</a:t>
            </a:r>
          </a:p>
        </p:txBody>
      </p:sp>
      <p:cxnSp>
        <p:nvCxnSpPr>
          <p:cNvPr id="146" name="Straight Connector 145"/>
          <p:cNvCxnSpPr/>
          <p:nvPr/>
        </p:nvCxnSpPr>
        <p:spPr>
          <a:xfrm flipV="1">
            <a:off x="4011484" y="3254751"/>
            <a:ext cx="0" cy="446459"/>
          </a:xfrm>
          <a:prstGeom prst="line">
            <a:avLst/>
          </a:prstGeom>
          <a:ln w="19050">
            <a:solidFill>
              <a:schemeClr val="accent3"/>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3745901" y="2995669"/>
            <a:ext cx="542136" cy="338554"/>
          </a:xfrm>
          <a:prstGeom prst="rect">
            <a:avLst/>
          </a:prstGeom>
          <a:noFill/>
        </p:spPr>
        <p:txBody>
          <a:bodyPr wrap="none" rtlCol="0">
            <a:spAutoFit/>
          </a:bodyPr>
          <a:lstStyle/>
          <a:p>
            <a:pPr algn="ctr"/>
            <a:r>
              <a:rPr lang="tr-TR" sz="1600" b="1" dirty="0">
                <a:solidFill>
                  <a:schemeClr val="tx1">
                    <a:lumMod val="95000"/>
                    <a:lumOff val="5000"/>
                  </a:schemeClr>
                </a:solidFill>
              </a:rPr>
              <a:t>2</a:t>
            </a:r>
            <a:r>
              <a:rPr lang="id-ID" sz="1600" b="1" dirty="0">
                <a:solidFill>
                  <a:schemeClr val="tx1">
                    <a:lumMod val="95000"/>
                    <a:lumOff val="5000"/>
                  </a:schemeClr>
                </a:solidFill>
              </a:rPr>
              <a:t>0%</a:t>
            </a:r>
          </a:p>
        </p:txBody>
      </p:sp>
      <p:sp>
        <p:nvSpPr>
          <p:cNvPr id="149" name="TextBox 148"/>
          <p:cNvSpPr txBox="1"/>
          <p:nvPr/>
        </p:nvSpPr>
        <p:spPr>
          <a:xfrm>
            <a:off x="4596646" y="3197285"/>
            <a:ext cx="453970" cy="276999"/>
          </a:xfrm>
          <a:prstGeom prst="rect">
            <a:avLst/>
          </a:prstGeom>
          <a:noFill/>
        </p:spPr>
        <p:txBody>
          <a:bodyPr wrap="none" rtlCol="0">
            <a:spAutoFit/>
          </a:bodyPr>
          <a:lstStyle/>
          <a:p>
            <a:pPr algn="ctr"/>
            <a:r>
              <a:rPr lang="id-ID" sz="1200" b="1" dirty="0">
                <a:solidFill>
                  <a:schemeClr val="bg1"/>
                </a:solidFill>
              </a:rPr>
              <a:t>55%</a:t>
            </a:r>
          </a:p>
        </p:txBody>
      </p:sp>
      <p:sp>
        <p:nvSpPr>
          <p:cNvPr id="151" name="TextBox 150"/>
          <p:cNvSpPr txBox="1"/>
          <p:nvPr/>
        </p:nvSpPr>
        <p:spPr>
          <a:xfrm>
            <a:off x="5419365" y="2741557"/>
            <a:ext cx="542136" cy="338554"/>
          </a:xfrm>
          <a:prstGeom prst="rect">
            <a:avLst/>
          </a:prstGeom>
          <a:noFill/>
        </p:spPr>
        <p:txBody>
          <a:bodyPr wrap="none" rtlCol="0">
            <a:spAutoFit/>
          </a:bodyPr>
          <a:lstStyle/>
          <a:p>
            <a:pPr algn="ctr"/>
            <a:r>
              <a:rPr lang="tr-TR" sz="1600" b="1" dirty="0">
                <a:solidFill>
                  <a:schemeClr val="tx1">
                    <a:lumMod val="95000"/>
                    <a:lumOff val="5000"/>
                  </a:schemeClr>
                </a:solidFill>
              </a:rPr>
              <a:t>30</a:t>
            </a:r>
            <a:r>
              <a:rPr lang="id-ID" sz="1600" b="1" dirty="0">
                <a:solidFill>
                  <a:schemeClr val="tx1">
                    <a:lumMod val="95000"/>
                    <a:lumOff val="5000"/>
                  </a:schemeClr>
                </a:solidFill>
              </a:rPr>
              <a:t>%</a:t>
            </a:r>
          </a:p>
        </p:txBody>
      </p:sp>
      <p:cxnSp>
        <p:nvCxnSpPr>
          <p:cNvPr id="152" name="Straight Connector 151"/>
          <p:cNvCxnSpPr/>
          <p:nvPr/>
        </p:nvCxnSpPr>
        <p:spPr>
          <a:xfrm flipV="1">
            <a:off x="7101230" y="2678079"/>
            <a:ext cx="0" cy="446459"/>
          </a:xfrm>
          <a:prstGeom prst="line">
            <a:avLst/>
          </a:prstGeom>
          <a:ln w="19050">
            <a:solidFill>
              <a:schemeClr val="accent2"/>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6799551" y="2418997"/>
            <a:ext cx="542136" cy="338554"/>
          </a:xfrm>
          <a:prstGeom prst="rect">
            <a:avLst/>
          </a:prstGeom>
          <a:noFill/>
        </p:spPr>
        <p:txBody>
          <a:bodyPr wrap="none" rtlCol="0">
            <a:spAutoFit/>
          </a:bodyPr>
          <a:lstStyle/>
          <a:p>
            <a:pPr algn="ctr"/>
            <a:r>
              <a:rPr lang="tr-TR" sz="1600" b="1" dirty="0">
                <a:solidFill>
                  <a:schemeClr val="tx1">
                    <a:lumMod val="95000"/>
                    <a:lumOff val="5000"/>
                  </a:schemeClr>
                </a:solidFill>
              </a:rPr>
              <a:t>50</a:t>
            </a:r>
            <a:r>
              <a:rPr lang="id-ID" sz="1600" b="1" dirty="0">
                <a:solidFill>
                  <a:schemeClr val="tx1">
                    <a:lumMod val="95000"/>
                    <a:lumOff val="5000"/>
                  </a:schemeClr>
                </a:solidFill>
              </a:rPr>
              <a:t>%</a:t>
            </a:r>
          </a:p>
        </p:txBody>
      </p:sp>
      <p:cxnSp>
        <p:nvCxnSpPr>
          <p:cNvPr id="156" name="Straight Connector 155"/>
          <p:cNvCxnSpPr/>
          <p:nvPr/>
        </p:nvCxnSpPr>
        <p:spPr>
          <a:xfrm flipV="1">
            <a:off x="9811903" y="1504242"/>
            <a:ext cx="0" cy="446459"/>
          </a:xfrm>
          <a:prstGeom prst="line">
            <a:avLst/>
          </a:prstGeom>
          <a:ln w="19050">
            <a:solidFill>
              <a:schemeClr val="accent6"/>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9546320" y="1245159"/>
            <a:ext cx="542136" cy="338554"/>
          </a:xfrm>
          <a:prstGeom prst="rect">
            <a:avLst/>
          </a:prstGeom>
          <a:noFill/>
        </p:spPr>
        <p:txBody>
          <a:bodyPr wrap="none" rtlCol="0">
            <a:spAutoFit/>
          </a:bodyPr>
          <a:lstStyle/>
          <a:p>
            <a:pPr algn="ctr"/>
            <a:r>
              <a:rPr lang="tr-TR" sz="1600" b="1" dirty="0">
                <a:solidFill>
                  <a:schemeClr val="tx1">
                    <a:lumMod val="95000"/>
                    <a:lumOff val="5000"/>
                  </a:schemeClr>
                </a:solidFill>
              </a:rPr>
              <a:t>90%</a:t>
            </a:r>
            <a:endParaRPr lang="id-ID" sz="1600" b="1" dirty="0">
              <a:solidFill>
                <a:schemeClr val="tx1">
                  <a:lumMod val="95000"/>
                  <a:lumOff val="5000"/>
                </a:schemeClr>
              </a:solidFill>
            </a:endParaRPr>
          </a:p>
        </p:txBody>
      </p:sp>
      <p:sp>
        <p:nvSpPr>
          <p:cNvPr id="51" name="Title 1"/>
          <p:cNvSpPr>
            <a:spLocks noGrp="1"/>
          </p:cNvSpPr>
          <p:nvPr>
            <p:ph type="title"/>
          </p:nvPr>
        </p:nvSpPr>
        <p:spPr>
          <a:xfrm>
            <a:off x="1630486" y="212034"/>
            <a:ext cx="9156032" cy="842212"/>
          </a:xfrm>
        </p:spPr>
        <p:style>
          <a:lnRef idx="3">
            <a:schemeClr val="lt1"/>
          </a:lnRef>
          <a:fillRef idx="1">
            <a:schemeClr val="accent2"/>
          </a:fillRef>
          <a:effectRef idx="1">
            <a:schemeClr val="accent2"/>
          </a:effectRef>
          <a:fontRef idx="minor">
            <a:schemeClr val="lt1"/>
          </a:fontRef>
        </p:style>
        <p:txBody>
          <a:bodyPr/>
          <a:lstStyle/>
          <a:p>
            <a:pPr algn="ctr"/>
            <a:r>
              <a:rPr lang="tr-TR" b="1" dirty="0" smtClean="0"/>
              <a:t>Nasıl İyi Öğreniriz?</a:t>
            </a:r>
            <a:endParaRPr lang="id-ID" dirty="0"/>
          </a:p>
        </p:txBody>
      </p:sp>
      <p:sp>
        <p:nvSpPr>
          <p:cNvPr id="49" name="48 Metin kutusu"/>
          <p:cNvSpPr txBox="1"/>
          <p:nvPr/>
        </p:nvSpPr>
        <p:spPr>
          <a:xfrm>
            <a:off x="3625934" y="5771409"/>
            <a:ext cx="4857007" cy="584775"/>
          </a:xfrm>
          <a:prstGeom prst="rect">
            <a:avLst/>
          </a:prstGeom>
          <a:noFill/>
        </p:spPr>
        <p:txBody>
          <a:bodyPr wrap="square" rtlCol="0">
            <a:spAutoFit/>
          </a:bodyPr>
          <a:lstStyle/>
          <a:p>
            <a:pPr algn="ctr"/>
            <a:r>
              <a:rPr lang="tr-TR" sz="3200" b="1" dirty="0">
                <a:solidFill>
                  <a:schemeClr val="accent6">
                    <a:lumMod val="75000"/>
                  </a:schemeClr>
                </a:solidFill>
              </a:rPr>
              <a:t>Aklımızda kalır…</a:t>
            </a:r>
          </a:p>
        </p:txBody>
      </p:sp>
      <p:pic>
        <p:nvPicPr>
          <p:cNvPr id="50" name="Resim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257" y="0"/>
            <a:ext cx="1770743" cy="1770743"/>
          </a:xfrm>
          <a:prstGeom prst="rect">
            <a:avLst/>
          </a:prstGeom>
        </p:spPr>
      </p:pic>
    </p:spTree>
    <p:extLst>
      <p:ext uri="{BB962C8B-B14F-4D97-AF65-F5344CB8AC3E}">
        <p14:creationId xmlns:p14="http://schemas.microsoft.com/office/powerpoint/2010/main" val="393584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left)">
                                      <p:cBhvr>
                                        <p:cTn id="7" dur="500"/>
                                        <p:tgtEl>
                                          <p:spTgt spid="13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fade">
                                      <p:cBhvr>
                                        <p:cTn id="11" dur="500"/>
                                        <p:tgtEl>
                                          <p:spTgt spid="10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38"/>
                                        </p:tgtEl>
                                        <p:attrNameLst>
                                          <p:attrName>style.visibility</p:attrName>
                                        </p:attrNameLst>
                                      </p:cBhvr>
                                      <p:to>
                                        <p:strVal val="visible"/>
                                      </p:to>
                                    </p:set>
                                    <p:animEffect transition="in" filter="wipe(down)">
                                      <p:cBhvr>
                                        <p:cTn id="19" dur="500"/>
                                        <p:tgtEl>
                                          <p:spTgt spid="138"/>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94"/>
                                        </p:tgtEl>
                                        <p:attrNameLst>
                                          <p:attrName>style.visibility</p:attrName>
                                        </p:attrNameLst>
                                      </p:cBhvr>
                                      <p:to>
                                        <p:strVal val="visible"/>
                                      </p:to>
                                    </p:set>
                                    <p:anim calcmode="lin" valueType="num">
                                      <p:cBhvr>
                                        <p:cTn id="23" dur="500" fill="hold"/>
                                        <p:tgtEl>
                                          <p:spTgt spid="94"/>
                                        </p:tgtEl>
                                        <p:attrNameLst>
                                          <p:attrName>ppt_w</p:attrName>
                                        </p:attrNameLst>
                                      </p:cBhvr>
                                      <p:tavLst>
                                        <p:tav tm="0">
                                          <p:val>
                                            <p:fltVal val="0"/>
                                          </p:val>
                                        </p:tav>
                                        <p:tav tm="100000">
                                          <p:val>
                                            <p:strVal val="#ppt_w"/>
                                          </p:val>
                                        </p:tav>
                                      </p:tavLst>
                                    </p:anim>
                                    <p:anim calcmode="lin" valueType="num">
                                      <p:cBhvr>
                                        <p:cTn id="24" dur="500" fill="hold"/>
                                        <p:tgtEl>
                                          <p:spTgt spid="94"/>
                                        </p:tgtEl>
                                        <p:attrNameLst>
                                          <p:attrName>ppt_h</p:attrName>
                                        </p:attrNameLst>
                                      </p:cBhvr>
                                      <p:tavLst>
                                        <p:tav tm="0">
                                          <p:val>
                                            <p:fltVal val="0"/>
                                          </p:val>
                                        </p:tav>
                                        <p:tav tm="100000">
                                          <p:val>
                                            <p:strVal val="#ppt_h"/>
                                          </p:val>
                                        </p:tav>
                                      </p:tavLst>
                                    </p:anim>
                                    <p:animEffect transition="in" filter="fade">
                                      <p:cBhvr>
                                        <p:cTn id="25" dur="500"/>
                                        <p:tgtEl>
                                          <p:spTgt spid="94"/>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39"/>
                                        </p:tgtEl>
                                        <p:attrNameLst>
                                          <p:attrName>style.visibility</p:attrName>
                                        </p:attrNameLst>
                                      </p:cBhvr>
                                      <p:to>
                                        <p:strVal val="visible"/>
                                      </p:to>
                                    </p:set>
                                    <p:anim calcmode="lin" valueType="num">
                                      <p:cBhvr>
                                        <p:cTn id="29" dur="500" fill="hold"/>
                                        <p:tgtEl>
                                          <p:spTgt spid="139"/>
                                        </p:tgtEl>
                                        <p:attrNameLst>
                                          <p:attrName>ppt_w</p:attrName>
                                        </p:attrNameLst>
                                      </p:cBhvr>
                                      <p:tavLst>
                                        <p:tav tm="0">
                                          <p:val>
                                            <p:fltVal val="0"/>
                                          </p:val>
                                        </p:tav>
                                        <p:tav tm="100000">
                                          <p:val>
                                            <p:strVal val="#ppt_w"/>
                                          </p:val>
                                        </p:tav>
                                      </p:tavLst>
                                    </p:anim>
                                    <p:anim calcmode="lin" valueType="num">
                                      <p:cBhvr>
                                        <p:cTn id="30" dur="500" fill="hold"/>
                                        <p:tgtEl>
                                          <p:spTgt spid="139"/>
                                        </p:tgtEl>
                                        <p:attrNameLst>
                                          <p:attrName>ppt_h</p:attrName>
                                        </p:attrNameLst>
                                      </p:cBhvr>
                                      <p:tavLst>
                                        <p:tav tm="0">
                                          <p:val>
                                            <p:fltVal val="0"/>
                                          </p:val>
                                        </p:tav>
                                        <p:tav tm="100000">
                                          <p:val>
                                            <p:strVal val="#ppt_h"/>
                                          </p:val>
                                        </p:tav>
                                      </p:tavLst>
                                    </p:anim>
                                    <p:animEffect transition="in" filter="fade">
                                      <p:cBhvr>
                                        <p:cTn id="31" dur="500"/>
                                        <p:tgtEl>
                                          <p:spTgt spid="139"/>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11"/>
                                        </p:tgtEl>
                                        <p:attrNameLst>
                                          <p:attrName>style.visibility</p:attrName>
                                        </p:attrNameLst>
                                      </p:cBhvr>
                                      <p:to>
                                        <p:strVal val="visible"/>
                                      </p:to>
                                    </p:set>
                                    <p:animEffect transition="in" filter="fade">
                                      <p:cBhvr>
                                        <p:cTn id="35" dur="500"/>
                                        <p:tgtEl>
                                          <p:spTgt spid="111"/>
                                        </p:tgtEl>
                                      </p:cBhvr>
                                    </p:animEffect>
                                  </p:childTnLst>
                                </p:cTn>
                              </p:par>
                            </p:childTnLst>
                          </p:cTn>
                        </p:par>
                        <p:par>
                          <p:cTn id="36" fill="hold">
                            <p:stCondLst>
                              <p:cond delay="3500"/>
                            </p:stCondLst>
                            <p:childTnLst>
                              <p:par>
                                <p:cTn id="37" presetID="17" presetClass="entr" presetSubtype="4"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ppt_x</p:attrName>
                                        </p:attrNameLst>
                                      </p:cBhvr>
                                      <p:tavLst>
                                        <p:tav tm="0">
                                          <p:val>
                                            <p:strVal val="#ppt_x"/>
                                          </p:val>
                                        </p:tav>
                                        <p:tav tm="100000">
                                          <p:val>
                                            <p:strVal val="#ppt_x"/>
                                          </p:val>
                                        </p:tav>
                                      </p:tavLst>
                                    </p:anim>
                                    <p:anim calcmode="lin" valueType="num">
                                      <p:cBhvr>
                                        <p:cTn id="40" dur="500" fill="hold"/>
                                        <p:tgtEl>
                                          <p:spTgt spid="3"/>
                                        </p:tgtEl>
                                        <p:attrNameLst>
                                          <p:attrName>ppt_y</p:attrName>
                                        </p:attrNameLst>
                                      </p:cBhvr>
                                      <p:tavLst>
                                        <p:tav tm="0">
                                          <p:val>
                                            <p:strVal val="#ppt_y+#ppt_h/2"/>
                                          </p:val>
                                        </p:tav>
                                        <p:tav tm="100000">
                                          <p:val>
                                            <p:strVal val="#ppt_y"/>
                                          </p:val>
                                        </p:tav>
                                      </p:tavLst>
                                    </p:anim>
                                    <p:anim calcmode="lin" valueType="num">
                                      <p:cBhvr>
                                        <p:cTn id="41" dur="500" fill="hold"/>
                                        <p:tgtEl>
                                          <p:spTgt spid="3"/>
                                        </p:tgtEl>
                                        <p:attrNameLst>
                                          <p:attrName>ppt_w</p:attrName>
                                        </p:attrNameLst>
                                      </p:cBhvr>
                                      <p:tavLst>
                                        <p:tav tm="0">
                                          <p:val>
                                            <p:strVal val="#ppt_w"/>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46"/>
                                        </p:tgtEl>
                                        <p:attrNameLst>
                                          <p:attrName>style.visibility</p:attrName>
                                        </p:attrNameLst>
                                      </p:cBhvr>
                                      <p:to>
                                        <p:strVal val="visible"/>
                                      </p:to>
                                    </p:set>
                                    <p:animEffect transition="in" filter="wipe(down)">
                                      <p:cBhvr>
                                        <p:cTn id="46" dur="500"/>
                                        <p:tgtEl>
                                          <p:spTgt spid="146"/>
                                        </p:tgtEl>
                                      </p:cBhvr>
                                    </p:animEffect>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96"/>
                                        </p:tgtEl>
                                        <p:attrNameLst>
                                          <p:attrName>style.visibility</p:attrName>
                                        </p:attrNameLst>
                                      </p:cBhvr>
                                      <p:to>
                                        <p:strVal val="visible"/>
                                      </p:to>
                                    </p:set>
                                    <p:anim calcmode="lin" valueType="num">
                                      <p:cBhvr>
                                        <p:cTn id="50" dur="500" fill="hold"/>
                                        <p:tgtEl>
                                          <p:spTgt spid="96"/>
                                        </p:tgtEl>
                                        <p:attrNameLst>
                                          <p:attrName>ppt_w</p:attrName>
                                        </p:attrNameLst>
                                      </p:cBhvr>
                                      <p:tavLst>
                                        <p:tav tm="0">
                                          <p:val>
                                            <p:fltVal val="0"/>
                                          </p:val>
                                        </p:tav>
                                        <p:tav tm="100000">
                                          <p:val>
                                            <p:strVal val="#ppt_w"/>
                                          </p:val>
                                        </p:tav>
                                      </p:tavLst>
                                    </p:anim>
                                    <p:anim calcmode="lin" valueType="num">
                                      <p:cBhvr>
                                        <p:cTn id="51" dur="500" fill="hold"/>
                                        <p:tgtEl>
                                          <p:spTgt spid="96"/>
                                        </p:tgtEl>
                                        <p:attrNameLst>
                                          <p:attrName>ppt_h</p:attrName>
                                        </p:attrNameLst>
                                      </p:cBhvr>
                                      <p:tavLst>
                                        <p:tav tm="0">
                                          <p:val>
                                            <p:fltVal val="0"/>
                                          </p:val>
                                        </p:tav>
                                        <p:tav tm="100000">
                                          <p:val>
                                            <p:strVal val="#ppt_h"/>
                                          </p:val>
                                        </p:tav>
                                      </p:tavLst>
                                    </p:anim>
                                    <p:animEffect transition="in" filter="fade">
                                      <p:cBhvr>
                                        <p:cTn id="52" dur="500"/>
                                        <p:tgtEl>
                                          <p:spTgt spid="96"/>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147"/>
                                        </p:tgtEl>
                                        <p:attrNameLst>
                                          <p:attrName>style.visibility</p:attrName>
                                        </p:attrNameLst>
                                      </p:cBhvr>
                                      <p:to>
                                        <p:strVal val="visible"/>
                                      </p:to>
                                    </p:set>
                                    <p:anim calcmode="lin" valueType="num">
                                      <p:cBhvr>
                                        <p:cTn id="56" dur="500" fill="hold"/>
                                        <p:tgtEl>
                                          <p:spTgt spid="147"/>
                                        </p:tgtEl>
                                        <p:attrNameLst>
                                          <p:attrName>ppt_w</p:attrName>
                                        </p:attrNameLst>
                                      </p:cBhvr>
                                      <p:tavLst>
                                        <p:tav tm="0">
                                          <p:val>
                                            <p:fltVal val="0"/>
                                          </p:val>
                                        </p:tav>
                                        <p:tav tm="100000">
                                          <p:val>
                                            <p:strVal val="#ppt_w"/>
                                          </p:val>
                                        </p:tav>
                                      </p:tavLst>
                                    </p:anim>
                                    <p:anim calcmode="lin" valueType="num">
                                      <p:cBhvr>
                                        <p:cTn id="57" dur="500" fill="hold"/>
                                        <p:tgtEl>
                                          <p:spTgt spid="147"/>
                                        </p:tgtEl>
                                        <p:attrNameLst>
                                          <p:attrName>ppt_h</p:attrName>
                                        </p:attrNameLst>
                                      </p:cBhvr>
                                      <p:tavLst>
                                        <p:tav tm="0">
                                          <p:val>
                                            <p:fltVal val="0"/>
                                          </p:val>
                                        </p:tav>
                                        <p:tav tm="100000">
                                          <p:val>
                                            <p:strVal val="#ppt_h"/>
                                          </p:val>
                                        </p:tav>
                                      </p:tavLst>
                                    </p:anim>
                                    <p:animEffect transition="in" filter="fade">
                                      <p:cBhvr>
                                        <p:cTn id="58" dur="500"/>
                                        <p:tgtEl>
                                          <p:spTgt spid="147"/>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49"/>
                                        </p:tgtEl>
                                        <p:attrNameLst>
                                          <p:attrName>style.visibility</p:attrName>
                                        </p:attrNameLst>
                                      </p:cBhvr>
                                      <p:to>
                                        <p:strVal val="visible"/>
                                      </p:to>
                                    </p:set>
                                    <p:anim calcmode="lin" valueType="num">
                                      <p:cBhvr>
                                        <p:cTn id="62" dur="500" fill="hold"/>
                                        <p:tgtEl>
                                          <p:spTgt spid="149"/>
                                        </p:tgtEl>
                                        <p:attrNameLst>
                                          <p:attrName>ppt_w</p:attrName>
                                        </p:attrNameLst>
                                      </p:cBhvr>
                                      <p:tavLst>
                                        <p:tav tm="0">
                                          <p:val>
                                            <p:fltVal val="0"/>
                                          </p:val>
                                        </p:tav>
                                        <p:tav tm="100000">
                                          <p:val>
                                            <p:strVal val="#ppt_w"/>
                                          </p:val>
                                        </p:tav>
                                      </p:tavLst>
                                    </p:anim>
                                    <p:anim calcmode="lin" valueType="num">
                                      <p:cBhvr>
                                        <p:cTn id="63" dur="500" fill="hold"/>
                                        <p:tgtEl>
                                          <p:spTgt spid="149"/>
                                        </p:tgtEl>
                                        <p:attrNameLst>
                                          <p:attrName>ppt_h</p:attrName>
                                        </p:attrNameLst>
                                      </p:cBhvr>
                                      <p:tavLst>
                                        <p:tav tm="0">
                                          <p:val>
                                            <p:fltVal val="0"/>
                                          </p:val>
                                        </p:tav>
                                        <p:tav tm="100000">
                                          <p:val>
                                            <p:strVal val="#ppt_h"/>
                                          </p:val>
                                        </p:tav>
                                      </p:tavLst>
                                    </p:anim>
                                    <p:animEffect transition="in" filter="fade">
                                      <p:cBhvr>
                                        <p:cTn id="64" dur="500"/>
                                        <p:tgtEl>
                                          <p:spTgt spid="149"/>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25"/>
                                        </p:tgtEl>
                                        <p:attrNameLst>
                                          <p:attrName>style.visibility</p:attrName>
                                        </p:attrNameLst>
                                      </p:cBhvr>
                                      <p:to>
                                        <p:strVal val="visible"/>
                                      </p:to>
                                    </p:set>
                                    <p:animEffect transition="in" filter="fade">
                                      <p:cBhvr>
                                        <p:cTn id="68" dur="500"/>
                                        <p:tgtEl>
                                          <p:spTgt spid="125"/>
                                        </p:tgtEl>
                                      </p:cBhvr>
                                    </p:animEffect>
                                  </p:childTnLst>
                                </p:cTn>
                              </p:par>
                            </p:childTnLst>
                          </p:cTn>
                        </p:par>
                        <p:par>
                          <p:cTn id="69" fill="hold">
                            <p:stCondLst>
                              <p:cond delay="6500"/>
                            </p:stCondLst>
                            <p:childTnLst>
                              <p:par>
                                <p:cTn id="70" presetID="17" presetClass="entr" presetSubtype="4" fill="hold" nodeType="afterEffect">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cBhvr>
                                        <p:cTn id="72" dur="500" fill="hold"/>
                                        <p:tgtEl>
                                          <p:spTgt spid="4"/>
                                        </p:tgtEl>
                                        <p:attrNameLst>
                                          <p:attrName>ppt_x</p:attrName>
                                        </p:attrNameLst>
                                      </p:cBhvr>
                                      <p:tavLst>
                                        <p:tav tm="0">
                                          <p:val>
                                            <p:strVal val="#ppt_x"/>
                                          </p:val>
                                        </p:tav>
                                        <p:tav tm="100000">
                                          <p:val>
                                            <p:strVal val="#ppt_x"/>
                                          </p:val>
                                        </p:tav>
                                      </p:tavLst>
                                    </p:anim>
                                    <p:anim calcmode="lin" valueType="num">
                                      <p:cBhvr>
                                        <p:cTn id="73" dur="500" fill="hold"/>
                                        <p:tgtEl>
                                          <p:spTgt spid="4"/>
                                        </p:tgtEl>
                                        <p:attrNameLst>
                                          <p:attrName>ppt_y</p:attrName>
                                        </p:attrNameLst>
                                      </p:cBhvr>
                                      <p:tavLst>
                                        <p:tav tm="0">
                                          <p:val>
                                            <p:strVal val="#ppt_y+#ppt_h/2"/>
                                          </p:val>
                                        </p:tav>
                                        <p:tav tm="100000">
                                          <p:val>
                                            <p:strVal val="#ppt_y"/>
                                          </p:val>
                                        </p:tav>
                                      </p:tavLst>
                                    </p:anim>
                                    <p:anim calcmode="lin" valueType="num">
                                      <p:cBhvr>
                                        <p:cTn id="74" dur="500" fill="hold"/>
                                        <p:tgtEl>
                                          <p:spTgt spid="4"/>
                                        </p:tgtEl>
                                        <p:attrNameLst>
                                          <p:attrName>ppt_w</p:attrName>
                                        </p:attrNameLst>
                                      </p:cBhvr>
                                      <p:tavLst>
                                        <p:tav tm="0">
                                          <p:val>
                                            <p:strVal val="#ppt_w"/>
                                          </p:val>
                                        </p:tav>
                                        <p:tav tm="100000">
                                          <p:val>
                                            <p:strVal val="#ppt_w"/>
                                          </p:val>
                                        </p:tav>
                                      </p:tavLst>
                                    </p:anim>
                                    <p:anim calcmode="lin" valueType="num">
                                      <p:cBhvr>
                                        <p:cTn id="75" dur="500" fill="hold"/>
                                        <p:tgtEl>
                                          <p:spTgt spid="4"/>
                                        </p:tgtEl>
                                        <p:attrNameLst>
                                          <p:attrName>ppt_h</p:attrName>
                                        </p:attrNameLst>
                                      </p:cBhvr>
                                      <p:tavLst>
                                        <p:tav tm="0">
                                          <p:val>
                                            <p:fltVal val="0"/>
                                          </p:val>
                                        </p:tav>
                                        <p:tav tm="100000">
                                          <p:val>
                                            <p:strVal val="#ppt_h"/>
                                          </p:val>
                                        </p:tav>
                                      </p:tavLst>
                                    </p:anim>
                                  </p:childTnLst>
                                </p:cTn>
                              </p:par>
                            </p:childTnLst>
                          </p:cTn>
                        </p:par>
                        <p:par>
                          <p:cTn id="76" fill="hold">
                            <p:stCondLst>
                              <p:cond delay="7000"/>
                            </p:stCondLst>
                            <p:childTnLst>
                              <p:par>
                                <p:cTn id="77" presetID="22" presetClass="entr" presetSubtype="4" fill="hold" nodeType="afterEffect">
                                  <p:stCondLst>
                                    <p:cond delay="0"/>
                                  </p:stCondLst>
                                  <p:childTnLst>
                                    <p:set>
                                      <p:cBhvr>
                                        <p:cTn id="78" dur="1" fill="hold">
                                          <p:stCondLst>
                                            <p:cond delay="0"/>
                                          </p:stCondLst>
                                        </p:cTn>
                                        <p:tgtEl>
                                          <p:spTgt spid="150"/>
                                        </p:tgtEl>
                                        <p:attrNameLst>
                                          <p:attrName>style.visibility</p:attrName>
                                        </p:attrNameLst>
                                      </p:cBhvr>
                                      <p:to>
                                        <p:strVal val="visible"/>
                                      </p:to>
                                    </p:set>
                                    <p:animEffect transition="in" filter="wipe(down)">
                                      <p:cBhvr>
                                        <p:cTn id="79" dur="500"/>
                                        <p:tgtEl>
                                          <p:spTgt spid="150"/>
                                        </p:tgtEl>
                                      </p:cBhvr>
                                    </p:animEffect>
                                  </p:childTnLst>
                                </p:cTn>
                              </p:par>
                            </p:childTnLst>
                          </p:cTn>
                        </p:par>
                        <p:par>
                          <p:cTn id="80" fill="hold">
                            <p:stCondLst>
                              <p:cond delay="7500"/>
                            </p:stCondLst>
                            <p:childTnLst>
                              <p:par>
                                <p:cTn id="81" presetID="53" presetClass="entr" presetSubtype="16" fill="hold" grpId="0" nodeType="after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51"/>
                                        </p:tgtEl>
                                        <p:attrNameLst>
                                          <p:attrName>style.visibility</p:attrName>
                                        </p:attrNameLst>
                                      </p:cBhvr>
                                      <p:to>
                                        <p:strVal val="visible"/>
                                      </p:to>
                                    </p:set>
                                    <p:anim calcmode="lin" valueType="num">
                                      <p:cBhvr>
                                        <p:cTn id="89" dur="500" fill="hold"/>
                                        <p:tgtEl>
                                          <p:spTgt spid="151"/>
                                        </p:tgtEl>
                                        <p:attrNameLst>
                                          <p:attrName>ppt_w</p:attrName>
                                        </p:attrNameLst>
                                      </p:cBhvr>
                                      <p:tavLst>
                                        <p:tav tm="0">
                                          <p:val>
                                            <p:fltVal val="0"/>
                                          </p:val>
                                        </p:tav>
                                        <p:tav tm="100000">
                                          <p:val>
                                            <p:strVal val="#ppt_w"/>
                                          </p:val>
                                        </p:tav>
                                      </p:tavLst>
                                    </p:anim>
                                    <p:anim calcmode="lin" valueType="num">
                                      <p:cBhvr>
                                        <p:cTn id="90" dur="500" fill="hold"/>
                                        <p:tgtEl>
                                          <p:spTgt spid="151"/>
                                        </p:tgtEl>
                                        <p:attrNameLst>
                                          <p:attrName>ppt_h</p:attrName>
                                        </p:attrNameLst>
                                      </p:cBhvr>
                                      <p:tavLst>
                                        <p:tav tm="0">
                                          <p:val>
                                            <p:fltVal val="0"/>
                                          </p:val>
                                        </p:tav>
                                        <p:tav tm="100000">
                                          <p:val>
                                            <p:strVal val="#ppt_h"/>
                                          </p:val>
                                        </p:tav>
                                      </p:tavLst>
                                    </p:anim>
                                    <p:animEffect transition="in" filter="fade">
                                      <p:cBhvr>
                                        <p:cTn id="91" dur="500"/>
                                        <p:tgtEl>
                                          <p:spTgt spid="151"/>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9000"/>
                            </p:stCondLst>
                            <p:childTnLst>
                              <p:par>
                                <p:cTn id="99" presetID="10" presetClass="entr" presetSubtype="0" fill="hold" grpId="0" nodeType="afterEffect">
                                  <p:stCondLst>
                                    <p:cond delay="0"/>
                                  </p:stCondLst>
                                  <p:childTnLst>
                                    <p:set>
                                      <p:cBhvr>
                                        <p:cTn id="100" dur="1" fill="hold">
                                          <p:stCondLst>
                                            <p:cond delay="0"/>
                                          </p:stCondLst>
                                        </p:cTn>
                                        <p:tgtEl>
                                          <p:spTgt spid="127"/>
                                        </p:tgtEl>
                                        <p:attrNameLst>
                                          <p:attrName>style.visibility</p:attrName>
                                        </p:attrNameLst>
                                      </p:cBhvr>
                                      <p:to>
                                        <p:strVal val="visible"/>
                                      </p:to>
                                    </p:set>
                                    <p:animEffect transition="in" filter="fade">
                                      <p:cBhvr>
                                        <p:cTn id="101" dur="500"/>
                                        <p:tgtEl>
                                          <p:spTgt spid="127"/>
                                        </p:tgtEl>
                                      </p:cBhvr>
                                    </p:animEffect>
                                  </p:childTnLst>
                                </p:cTn>
                              </p:par>
                              <p:par>
                                <p:cTn id="102" presetID="22" presetClass="entr" presetSubtype="4" fill="hold" nodeType="with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wipe(down)">
                                      <p:cBhvr>
                                        <p:cTn id="104" dur="500"/>
                                        <p:tgtEl>
                                          <p:spTgt spid="5"/>
                                        </p:tgtEl>
                                      </p:cBhvr>
                                    </p:animEffect>
                                  </p:childTnLst>
                                </p:cTn>
                              </p:par>
                            </p:childTnLst>
                          </p:cTn>
                        </p:par>
                        <p:par>
                          <p:cTn id="105" fill="hold">
                            <p:stCondLst>
                              <p:cond delay="9500"/>
                            </p:stCondLst>
                            <p:childTnLst>
                              <p:par>
                                <p:cTn id="106" presetID="22" presetClass="entr" presetSubtype="4" fill="hold" nodeType="afterEffect">
                                  <p:stCondLst>
                                    <p:cond delay="0"/>
                                  </p:stCondLst>
                                  <p:childTnLst>
                                    <p:set>
                                      <p:cBhvr>
                                        <p:cTn id="107" dur="1" fill="hold">
                                          <p:stCondLst>
                                            <p:cond delay="0"/>
                                          </p:stCondLst>
                                        </p:cTn>
                                        <p:tgtEl>
                                          <p:spTgt spid="152"/>
                                        </p:tgtEl>
                                        <p:attrNameLst>
                                          <p:attrName>style.visibility</p:attrName>
                                        </p:attrNameLst>
                                      </p:cBhvr>
                                      <p:to>
                                        <p:strVal val="visible"/>
                                      </p:to>
                                    </p:set>
                                    <p:animEffect transition="in" filter="wipe(down)">
                                      <p:cBhvr>
                                        <p:cTn id="108" dur="500"/>
                                        <p:tgtEl>
                                          <p:spTgt spid="152"/>
                                        </p:tgtEl>
                                      </p:cBhvr>
                                    </p:animEffect>
                                  </p:childTnLst>
                                </p:cTn>
                              </p:par>
                            </p:childTnLst>
                          </p:cTn>
                        </p:par>
                        <p:par>
                          <p:cTn id="109" fill="hold">
                            <p:stCondLst>
                              <p:cond delay="10000"/>
                            </p:stCondLst>
                            <p:childTnLst>
                              <p:par>
                                <p:cTn id="110" presetID="53" presetClass="entr" presetSubtype="16" fill="hold" grpId="0" nodeType="afterEffect">
                                  <p:stCondLst>
                                    <p:cond delay="0"/>
                                  </p:stCondLst>
                                  <p:childTnLst>
                                    <p:set>
                                      <p:cBhvr>
                                        <p:cTn id="111" dur="1" fill="hold">
                                          <p:stCondLst>
                                            <p:cond delay="0"/>
                                          </p:stCondLst>
                                        </p:cTn>
                                        <p:tgtEl>
                                          <p:spTgt spid="91"/>
                                        </p:tgtEl>
                                        <p:attrNameLst>
                                          <p:attrName>style.visibility</p:attrName>
                                        </p:attrNameLst>
                                      </p:cBhvr>
                                      <p:to>
                                        <p:strVal val="visible"/>
                                      </p:to>
                                    </p:set>
                                    <p:anim calcmode="lin" valueType="num">
                                      <p:cBhvr>
                                        <p:cTn id="112" dur="500" fill="hold"/>
                                        <p:tgtEl>
                                          <p:spTgt spid="91"/>
                                        </p:tgtEl>
                                        <p:attrNameLst>
                                          <p:attrName>ppt_w</p:attrName>
                                        </p:attrNameLst>
                                      </p:cBhvr>
                                      <p:tavLst>
                                        <p:tav tm="0">
                                          <p:val>
                                            <p:fltVal val="0"/>
                                          </p:val>
                                        </p:tav>
                                        <p:tav tm="100000">
                                          <p:val>
                                            <p:strVal val="#ppt_w"/>
                                          </p:val>
                                        </p:tav>
                                      </p:tavLst>
                                    </p:anim>
                                    <p:anim calcmode="lin" valueType="num">
                                      <p:cBhvr>
                                        <p:cTn id="113" dur="500" fill="hold"/>
                                        <p:tgtEl>
                                          <p:spTgt spid="91"/>
                                        </p:tgtEl>
                                        <p:attrNameLst>
                                          <p:attrName>ppt_h</p:attrName>
                                        </p:attrNameLst>
                                      </p:cBhvr>
                                      <p:tavLst>
                                        <p:tav tm="0">
                                          <p:val>
                                            <p:fltVal val="0"/>
                                          </p:val>
                                        </p:tav>
                                        <p:tav tm="100000">
                                          <p:val>
                                            <p:strVal val="#ppt_h"/>
                                          </p:val>
                                        </p:tav>
                                      </p:tavLst>
                                    </p:anim>
                                    <p:animEffect transition="in" filter="fade">
                                      <p:cBhvr>
                                        <p:cTn id="114" dur="500"/>
                                        <p:tgtEl>
                                          <p:spTgt spid="91"/>
                                        </p:tgtEl>
                                      </p:cBhvr>
                                    </p:animEffect>
                                  </p:childTnLst>
                                </p:cTn>
                              </p:par>
                            </p:childTnLst>
                          </p:cTn>
                        </p:par>
                        <p:par>
                          <p:cTn id="115" fill="hold">
                            <p:stCondLst>
                              <p:cond delay="10500"/>
                            </p:stCondLst>
                            <p:childTnLst>
                              <p:par>
                                <p:cTn id="116" presetID="53" presetClass="entr" presetSubtype="16" fill="hold" grpId="0" nodeType="afterEffect">
                                  <p:stCondLst>
                                    <p:cond delay="0"/>
                                  </p:stCondLst>
                                  <p:childTnLst>
                                    <p:set>
                                      <p:cBhvr>
                                        <p:cTn id="117" dur="1" fill="hold">
                                          <p:stCondLst>
                                            <p:cond delay="0"/>
                                          </p:stCondLst>
                                        </p:cTn>
                                        <p:tgtEl>
                                          <p:spTgt spid="153"/>
                                        </p:tgtEl>
                                        <p:attrNameLst>
                                          <p:attrName>style.visibility</p:attrName>
                                        </p:attrNameLst>
                                      </p:cBhvr>
                                      <p:to>
                                        <p:strVal val="visible"/>
                                      </p:to>
                                    </p:set>
                                    <p:anim calcmode="lin" valueType="num">
                                      <p:cBhvr>
                                        <p:cTn id="118" dur="500" fill="hold"/>
                                        <p:tgtEl>
                                          <p:spTgt spid="153"/>
                                        </p:tgtEl>
                                        <p:attrNameLst>
                                          <p:attrName>ppt_w</p:attrName>
                                        </p:attrNameLst>
                                      </p:cBhvr>
                                      <p:tavLst>
                                        <p:tav tm="0">
                                          <p:val>
                                            <p:fltVal val="0"/>
                                          </p:val>
                                        </p:tav>
                                        <p:tav tm="100000">
                                          <p:val>
                                            <p:strVal val="#ppt_w"/>
                                          </p:val>
                                        </p:tav>
                                      </p:tavLst>
                                    </p:anim>
                                    <p:anim calcmode="lin" valueType="num">
                                      <p:cBhvr>
                                        <p:cTn id="119" dur="500" fill="hold"/>
                                        <p:tgtEl>
                                          <p:spTgt spid="153"/>
                                        </p:tgtEl>
                                        <p:attrNameLst>
                                          <p:attrName>ppt_h</p:attrName>
                                        </p:attrNameLst>
                                      </p:cBhvr>
                                      <p:tavLst>
                                        <p:tav tm="0">
                                          <p:val>
                                            <p:fltVal val="0"/>
                                          </p:val>
                                        </p:tav>
                                        <p:tav tm="100000">
                                          <p:val>
                                            <p:strVal val="#ppt_h"/>
                                          </p:val>
                                        </p:tav>
                                      </p:tavLst>
                                    </p:anim>
                                    <p:animEffect transition="in" filter="fade">
                                      <p:cBhvr>
                                        <p:cTn id="120" dur="500"/>
                                        <p:tgtEl>
                                          <p:spTgt spid="153"/>
                                        </p:tgtEl>
                                      </p:cBhvr>
                                    </p:animEffect>
                                  </p:childTnLst>
                                </p:cTn>
                              </p:par>
                            </p:childTnLst>
                          </p:cTn>
                        </p:par>
                        <p:par>
                          <p:cTn id="121" fill="hold">
                            <p:stCondLst>
                              <p:cond delay="11000"/>
                            </p:stCondLst>
                            <p:childTnLst>
                              <p:par>
                                <p:cTn id="122" presetID="10" presetClass="entr" presetSubtype="0" fill="hold" grpId="0" nodeType="afterEffect">
                                  <p:stCondLst>
                                    <p:cond delay="0"/>
                                  </p:stCondLst>
                                  <p:childTnLst>
                                    <p:set>
                                      <p:cBhvr>
                                        <p:cTn id="123" dur="1" fill="hold">
                                          <p:stCondLst>
                                            <p:cond delay="0"/>
                                          </p:stCondLst>
                                        </p:cTn>
                                        <p:tgtEl>
                                          <p:spTgt spid="128"/>
                                        </p:tgtEl>
                                        <p:attrNameLst>
                                          <p:attrName>style.visibility</p:attrName>
                                        </p:attrNameLst>
                                      </p:cBhvr>
                                      <p:to>
                                        <p:strVal val="visible"/>
                                      </p:to>
                                    </p:set>
                                    <p:animEffect transition="in" filter="fade">
                                      <p:cBhvr>
                                        <p:cTn id="124" dur="500"/>
                                        <p:tgtEl>
                                          <p:spTgt spid="128"/>
                                        </p:tgtEl>
                                      </p:cBhvr>
                                    </p:animEffect>
                                  </p:childTnLst>
                                </p:cTn>
                              </p:par>
                              <p:par>
                                <p:cTn id="125" presetID="22" presetClass="entr" presetSubtype="4" fill="hold" nodeType="withEffect">
                                  <p:stCondLst>
                                    <p:cond delay="0"/>
                                  </p:stCondLst>
                                  <p:childTnLst>
                                    <p:set>
                                      <p:cBhvr>
                                        <p:cTn id="126" dur="1" fill="hold">
                                          <p:stCondLst>
                                            <p:cond delay="0"/>
                                          </p:stCondLst>
                                        </p:cTn>
                                        <p:tgtEl>
                                          <p:spTgt spid="6"/>
                                        </p:tgtEl>
                                        <p:attrNameLst>
                                          <p:attrName>style.visibility</p:attrName>
                                        </p:attrNameLst>
                                      </p:cBhvr>
                                      <p:to>
                                        <p:strVal val="visible"/>
                                      </p:to>
                                    </p:set>
                                    <p:animEffect transition="in" filter="wipe(down)">
                                      <p:cBhvr>
                                        <p:cTn id="127" dur="500"/>
                                        <p:tgtEl>
                                          <p:spTgt spid="6"/>
                                        </p:tgtEl>
                                      </p:cBhvr>
                                    </p:animEffect>
                                  </p:childTnLst>
                                </p:cTn>
                              </p:par>
                            </p:childTnLst>
                          </p:cTn>
                        </p:par>
                        <p:par>
                          <p:cTn id="128" fill="hold">
                            <p:stCondLst>
                              <p:cond delay="11500"/>
                            </p:stCondLst>
                            <p:childTnLst>
                              <p:par>
                                <p:cTn id="129" presetID="22" presetClass="entr" presetSubtype="4" fill="hold" nodeType="afterEffect">
                                  <p:stCondLst>
                                    <p:cond delay="0"/>
                                  </p:stCondLst>
                                  <p:childTnLst>
                                    <p:set>
                                      <p:cBhvr>
                                        <p:cTn id="130" dur="1" fill="hold">
                                          <p:stCondLst>
                                            <p:cond delay="0"/>
                                          </p:stCondLst>
                                        </p:cTn>
                                        <p:tgtEl>
                                          <p:spTgt spid="144"/>
                                        </p:tgtEl>
                                        <p:attrNameLst>
                                          <p:attrName>style.visibility</p:attrName>
                                        </p:attrNameLst>
                                      </p:cBhvr>
                                      <p:to>
                                        <p:strVal val="visible"/>
                                      </p:to>
                                    </p:set>
                                    <p:animEffect transition="in" filter="wipe(down)">
                                      <p:cBhvr>
                                        <p:cTn id="131" dur="500"/>
                                        <p:tgtEl>
                                          <p:spTgt spid="144"/>
                                        </p:tgtEl>
                                      </p:cBhvr>
                                    </p:animEffect>
                                  </p:childTnLst>
                                </p:cTn>
                              </p:par>
                            </p:childTnLst>
                          </p:cTn>
                        </p:par>
                        <p:par>
                          <p:cTn id="132" fill="hold">
                            <p:stCondLst>
                              <p:cond delay="12000"/>
                            </p:stCondLst>
                            <p:childTnLst>
                              <p:par>
                                <p:cTn id="133" presetID="53" presetClass="entr" presetSubtype="16" fill="hold" grpId="0" nodeType="afterEffect">
                                  <p:stCondLst>
                                    <p:cond delay="0"/>
                                  </p:stCondLst>
                                  <p:childTnLst>
                                    <p:set>
                                      <p:cBhvr>
                                        <p:cTn id="134" dur="1" fill="hold">
                                          <p:stCondLst>
                                            <p:cond delay="0"/>
                                          </p:stCondLst>
                                        </p:cTn>
                                        <p:tgtEl>
                                          <p:spTgt spid="93"/>
                                        </p:tgtEl>
                                        <p:attrNameLst>
                                          <p:attrName>style.visibility</p:attrName>
                                        </p:attrNameLst>
                                      </p:cBhvr>
                                      <p:to>
                                        <p:strVal val="visible"/>
                                      </p:to>
                                    </p:set>
                                    <p:anim calcmode="lin" valueType="num">
                                      <p:cBhvr>
                                        <p:cTn id="135" dur="500" fill="hold"/>
                                        <p:tgtEl>
                                          <p:spTgt spid="93"/>
                                        </p:tgtEl>
                                        <p:attrNameLst>
                                          <p:attrName>ppt_w</p:attrName>
                                        </p:attrNameLst>
                                      </p:cBhvr>
                                      <p:tavLst>
                                        <p:tav tm="0">
                                          <p:val>
                                            <p:fltVal val="0"/>
                                          </p:val>
                                        </p:tav>
                                        <p:tav tm="100000">
                                          <p:val>
                                            <p:strVal val="#ppt_w"/>
                                          </p:val>
                                        </p:tav>
                                      </p:tavLst>
                                    </p:anim>
                                    <p:anim calcmode="lin" valueType="num">
                                      <p:cBhvr>
                                        <p:cTn id="136" dur="500" fill="hold"/>
                                        <p:tgtEl>
                                          <p:spTgt spid="93"/>
                                        </p:tgtEl>
                                        <p:attrNameLst>
                                          <p:attrName>ppt_h</p:attrName>
                                        </p:attrNameLst>
                                      </p:cBhvr>
                                      <p:tavLst>
                                        <p:tav tm="0">
                                          <p:val>
                                            <p:fltVal val="0"/>
                                          </p:val>
                                        </p:tav>
                                        <p:tav tm="100000">
                                          <p:val>
                                            <p:strVal val="#ppt_h"/>
                                          </p:val>
                                        </p:tav>
                                      </p:tavLst>
                                    </p:anim>
                                    <p:animEffect transition="in" filter="fade">
                                      <p:cBhvr>
                                        <p:cTn id="137" dur="500"/>
                                        <p:tgtEl>
                                          <p:spTgt spid="93"/>
                                        </p:tgtEl>
                                      </p:cBhvr>
                                    </p:animEffect>
                                  </p:childTnLst>
                                </p:cTn>
                              </p:par>
                            </p:childTnLst>
                          </p:cTn>
                        </p:par>
                        <p:par>
                          <p:cTn id="138" fill="hold">
                            <p:stCondLst>
                              <p:cond delay="12500"/>
                            </p:stCondLst>
                            <p:childTnLst>
                              <p:par>
                                <p:cTn id="139" presetID="53" presetClass="entr" presetSubtype="16" fill="hold" grpId="0" nodeType="afterEffect">
                                  <p:stCondLst>
                                    <p:cond delay="0"/>
                                  </p:stCondLst>
                                  <p:childTnLst>
                                    <p:set>
                                      <p:cBhvr>
                                        <p:cTn id="140" dur="1" fill="hold">
                                          <p:stCondLst>
                                            <p:cond delay="0"/>
                                          </p:stCondLst>
                                        </p:cTn>
                                        <p:tgtEl>
                                          <p:spTgt spid="145"/>
                                        </p:tgtEl>
                                        <p:attrNameLst>
                                          <p:attrName>style.visibility</p:attrName>
                                        </p:attrNameLst>
                                      </p:cBhvr>
                                      <p:to>
                                        <p:strVal val="visible"/>
                                      </p:to>
                                    </p:set>
                                    <p:anim calcmode="lin" valueType="num">
                                      <p:cBhvr>
                                        <p:cTn id="141" dur="500" fill="hold"/>
                                        <p:tgtEl>
                                          <p:spTgt spid="145"/>
                                        </p:tgtEl>
                                        <p:attrNameLst>
                                          <p:attrName>ppt_w</p:attrName>
                                        </p:attrNameLst>
                                      </p:cBhvr>
                                      <p:tavLst>
                                        <p:tav tm="0">
                                          <p:val>
                                            <p:fltVal val="0"/>
                                          </p:val>
                                        </p:tav>
                                        <p:tav tm="100000">
                                          <p:val>
                                            <p:strVal val="#ppt_w"/>
                                          </p:val>
                                        </p:tav>
                                      </p:tavLst>
                                    </p:anim>
                                    <p:anim calcmode="lin" valueType="num">
                                      <p:cBhvr>
                                        <p:cTn id="142" dur="500" fill="hold"/>
                                        <p:tgtEl>
                                          <p:spTgt spid="145"/>
                                        </p:tgtEl>
                                        <p:attrNameLst>
                                          <p:attrName>ppt_h</p:attrName>
                                        </p:attrNameLst>
                                      </p:cBhvr>
                                      <p:tavLst>
                                        <p:tav tm="0">
                                          <p:val>
                                            <p:fltVal val="0"/>
                                          </p:val>
                                        </p:tav>
                                        <p:tav tm="100000">
                                          <p:val>
                                            <p:strVal val="#ppt_h"/>
                                          </p:val>
                                        </p:tav>
                                      </p:tavLst>
                                    </p:anim>
                                    <p:animEffect transition="in" filter="fade">
                                      <p:cBhvr>
                                        <p:cTn id="143" dur="500"/>
                                        <p:tgtEl>
                                          <p:spTgt spid="145"/>
                                        </p:tgtEl>
                                      </p:cBhvr>
                                    </p:animEffect>
                                  </p:childTnLst>
                                </p:cTn>
                              </p:par>
                            </p:childTnLst>
                          </p:cTn>
                        </p:par>
                        <p:par>
                          <p:cTn id="144" fill="hold">
                            <p:stCondLst>
                              <p:cond delay="13000"/>
                            </p:stCondLst>
                            <p:childTnLst>
                              <p:par>
                                <p:cTn id="145" presetID="10" presetClass="entr" presetSubtype="0" fill="hold" grpId="0" nodeType="afterEffect">
                                  <p:stCondLst>
                                    <p:cond delay="0"/>
                                  </p:stCondLst>
                                  <p:childTnLst>
                                    <p:set>
                                      <p:cBhvr>
                                        <p:cTn id="146" dur="1" fill="hold">
                                          <p:stCondLst>
                                            <p:cond delay="0"/>
                                          </p:stCondLst>
                                        </p:cTn>
                                        <p:tgtEl>
                                          <p:spTgt spid="136"/>
                                        </p:tgtEl>
                                        <p:attrNameLst>
                                          <p:attrName>style.visibility</p:attrName>
                                        </p:attrNameLst>
                                      </p:cBhvr>
                                      <p:to>
                                        <p:strVal val="visible"/>
                                      </p:to>
                                    </p:set>
                                    <p:animEffect transition="in" filter="fade">
                                      <p:cBhvr>
                                        <p:cTn id="147" dur="500"/>
                                        <p:tgtEl>
                                          <p:spTgt spid="136"/>
                                        </p:tgtEl>
                                      </p:cBhvr>
                                    </p:animEffect>
                                  </p:childTnLst>
                                </p:cTn>
                              </p:par>
                              <p:par>
                                <p:cTn id="148" presetID="22" presetClass="entr" presetSubtype="4" fill="hold" nodeType="withEffect">
                                  <p:stCondLst>
                                    <p:cond delay="0"/>
                                  </p:stCondLst>
                                  <p:childTnLst>
                                    <p:set>
                                      <p:cBhvr>
                                        <p:cTn id="149" dur="1" fill="hold">
                                          <p:stCondLst>
                                            <p:cond delay="0"/>
                                          </p:stCondLst>
                                        </p:cTn>
                                        <p:tgtEl>
                                          <p:spTgt spid="7"/>
                                        </p:tgtEl>
                                        <p:attrNameLst>
                                          <p:attrName>style.visibility</p:attrName>
                                        </p:attrNameLst>
                                      </p:cBhvr>
                                      <p:to>
                                        <p:strVal val="visible"/>
                                      </p:to>
                                    </p:set>
                                    <p:animEffect transition="in" filter="wipe(down)">
                                      <p:cBhvr>
                                        <p:cTn id="150" dur="500"/>
                                        <p:tgtEl>
                                          <p:spTgt spid="7"/>
                                        </p:tgtEl>
                                      </p:cBhvr>
                                    </p:animEffect>
                                  </p:childTnLst>
                                </p:cTn>
                              </p:par>
                            </p:childTnLst>
                          </p:cTn>
                        </p:par>
                        <p:par>
                          <p:cTn id="151" fill="hold">
                            <p:stCondLst>
                              <p:cond delay="13500"/>
                            </p:stCondLst>
                            <p:childTnLst>
                              <p:par>
                                <p:cTn id="152" presetID="22" presetClass="entr" presetSubtype="4" fill="hold" nodeType="afterEffect">
                                  <p:stCondLst>
                                    <p:cond delay="0"/>
                                  </p:stCondLst>
                                  <p:childTnLst>
                                    <p:set>
                                      <p:cBhvr>
                                        <p:cTn id="153" dur="1" fill="hold">
                                          <p:stCondLst>
                                            <p:cond delay="0"/>
                                          </p:stCondLst>
                                        </p:cTn>
                                        <p:tgtEl>
                                          <p:spTgt spid="156"/>
                                        </p:tgtEl>
                                        <p:attrNameLst>
                                          <p:attrName>style.visibility</p:attrName>
                                        </p:attrNameLst>
                                      </p:cBhvr>
                                      <p:to>
                                        <p:strVal val="visible"/>
                                      </p:to>
                                    </p:set>
                                    <p:animEffect transition="in" filter="wipe(down)">
                                      <p:cBhvr>
                                        <p:cTn id="154" dur="500"/>
                                        <p:tgtEl>
                                          <p:spTgt spid="156"/>
                                        </p:tgtEl>
                                      </p:cBhvr>
                                    </p:animEffect>
                                  </p:childTnLst>
                                </p:cTn>
                              </p:par>
                            </p:childTnLst>
                          </p:cTn>
                        </p:par>
                        <p:par>
                          <p:cTn id="155" fill="hold">
                            <p:stCondLst>
                              <p:cond delay="14000"/>
                            </p:stCondLst>
                            <p:childTnLst>
                              <p:par>
                                <p:cTn id="156" presetID="53" presetClass="entr" presetSubtype="16" fill="hold" grpId="0" nodeType="afterEffect">
                                  <p:stCondLst>
                                    <p:cond delay="0"/>
                                  </p:stCondLst>
                                  <p:childTnLst>
                                    <p:set>
                                      <p:cBhvr>
                                        <p:cTn id="157" dur="1" fill="hold">
                                          <p:stCondLst>
                                            <p:cond delay="0"/>
                                          </p:stCondLst>
                                        </p:cTn>
                                        <p:tgtEl>
                                          <p:spTgt spid="87"/>
                                        </p:tgtEl>
                                        <p:attrNameLst>
                                          <p:attrName>style.visibility</p:attrName>
                                        </p:attrNameLst>
                                      </p:cBhvr>
                                      <p:to>
                                        <p:strVal val="visible"/>
                                      </p:to>
                                    </p:set>
                                    <p:anim calcmode="lin" valueType="num">
                                      <p:cBhvr>
                                        <p:cTn id="158" dur="500" fill="hold"/>
                                        <p:tgtEl>
                                          <p:spTgt spid="87"/>
                                        </p:tgtEl>
                                        <p:attrNameLst>
                                          <p:attrName>ppt_w</p:attrName>
                                        </p:attrNameLst>
                                      </p:cBhvr>
                                      <p:tavLst>
                                        <p:tav tm="0">
                                          <p:val>
                                            <p:fltVal val="0"/>
                                          </p:val>
                                        </p:tav>
                                        <p:tav tm="100000">
                                          <p:val>
                                            <p:strVal val="#ppt_w"/>
                                          </p:val>
                                        </p:tav>
                                      </p:tavLst>
                                    </p:anim>
                                    <p:anim calcmode="lin" valueType="num">
                                      <p:cBhvr>
                                        <p:cTn id="159" dur="500" fill="hold"/>
                                        <p:tgtEl>
                                          <p:spTgt spid="87"/>
                                        </p:tgtEl>
                                        <p:attrNameLst>
                                          <p:attrName>ppt_h</p:attrName>
                                        </p:attrNameLst>
                                      </p:cBhvr>
                                      <p:tavLst>
                                        <p:tav tm="0">
                                          <p:val>
                                            <p:fltVal val="0"/>
                                          </p:val>
                                        </p:tav>
                                        <p:tav tm="100000">
                                          <p:val>
                                            <p:strVal val="#ppt_h"/>
                                          </p:val>
                                        </p:tav>
                                      </p:tavLst>
                                    </p:anim>
                                    <p:animEffect transition="in" filter="fade">
                                      <p:cBhvr>
                                        <p:cTn id="160" dur="500"/>
                                        <p:tgtEl>
                                          <p:spTgt spid="87"/>
                                        </p:tgtEl>
                                      </p:cBhvr>
                                    </p:animEffect>
                                  </p:childTnLst>
                                </p:cTn>
                              </p:par>
                            </p:childTnLst>
                          </p:cTn>
                        </p:par>
                        <p:par>
                          <p:cTn id="161" fill="hold">
                            <p:stCondLst>
                              <p:cond delay="14500"/>
                            </p:stCondLst>
                            <p:childTnLst>
                              <p:par>
                                <p:cTn id="162" presetID="53" presetClass="entr" presetSubtype="16" fill="hold" grpId="0" nodeType="afterEffect">
                                  <p:stCondLst>
                                    <p:cond delay="0"/>
                                  </p:stCondLst>
                                  <p:childTnLst>
                                    <p:set>
                                      <p:cBhvr>
                                        <p:cTn id="163" dur="1" fill="hold">
                                          <p:stCondLst>
                                            <p:cond delay="0"/>
                                          </p:stCondLst>
                                        </p:cTn>
                                        <p:tgtEl>
                                          <p:spTgt spid="157"/>
                                        </p:tgtEl>
                                        <p:attrNameLst>
                                          <p:attrName>style.visibility</p:attrName>
                                        </p:attrNameLst>
                                      </p:cBhvr>
                                      <p:to>
                                        <p:strVal val="visible"/>
                                      </p:to>
                                    </p:set>
                                    <p:anim calcmode="lin" valueType="num">
                                      <p:cBhvr>
                                        <p:cTn id="164" dur="500" fill="hold"/>
                                        <p:tgtEl>
                                          <p:spTgt spid="157"/>
                                        </p:tgtEl>
                                        <p:attrNameLst>
                                          <p:attrName>ppt_w</p:attrName>
                                        </p:attrNameLst>
                                      </p:cBhvr>
                                      <p:tavLst>
                                        <p:tav tm="0">
                                          <p:val>
                                            <p:fltVal val="0"/>
                                          </p:val>
                                        </p:tav>
                                        <p:tav tm="100000">
                                          <p:val>
                                            <p:strVal val="#ppt_w"/>
                                          </p:val>
                                        </p:tav>
                                      </p:tavLst>
                                    </p:anim>
                                    <p:anim calcmode="lin" valueType="num">
                                      <p:cBhvr>
                                        <p:cTn id="165" dur="500" fill="hold"/>
                                        <p:tgtEl>
                                          <p:spTgt spid="157"/>
                                        </p:tgtEl>
                                        <p:attrNameLst>
                                          <p:attrName>ppt_h</p:attrName>
                                        </p:attrNameLst>
                                      </p:cBhvr>
                                      <p:tavLst>
                                        <p:tav tm="0">
                                          <p:val>
                                            <p:fltVal val="0"/>
                                          </p:val>
                                        </p:tav>
                                        <p:tav tm="100000">
                                          <p:val>
                                            <p:strVal val="#ppt_h"/>
                                          </p:val>
                                        </p:tav>
                                      </p:tavLst>
                                    </p:anim>
                                    <p:animEffect transition="in" filter="fade">
                                      <p:cBhvr>
                                        <p:cTn id="166" dur="500"/>
                                        <p:tgtEl>
                                          <p:spTgt spid="157"/>
                                        </p:tgtEl>
                                      </p:cBhvr>
                                    </p:animEffect>
                                  </p:childTnLst>
                                </p:cTn>
                              </p:par>
                            </p:childTnLst>
                          </p:cTn>
                        </p:par>
                        <p:par>
                          <p:cTn id="167" fill="hold">
                            <p:stCondLst>
                              <p:cond delay="15000"/>
                            </p:stCondLst>
                            <p:childTnLst>
                              <p:par>
                                <p:cTn id="168" presetID="56" presetClass="entr" presetSubtype="0" fill="hold" grpId="0" nodeType="afterEffect">
                                  <p:stCondLst>
                                    <p:cond delay="0"/>
                                  </p:stCondLst>
                                  <p:iterate type="lt">
                                    <p:tmPct val="10000"/>
                                  </p:iterate>
                                  <p:childTnLst>
                                    <p:set>
                                      <p:cBhvr>
                                        <p:cTn id="169" dur="1" fill="hold">
                                          <p:stCondLst>
                                            <p:cond delay="0"/>
                                          </p:stCondLst>
                                        </p:cTn>
                                        <p:tgtEl>
                                          <p:spTgt spid="49"/>
                                        </p:tgtEl>
                                        <p:attrNameLst>
                                          <p:attrName>style.visibility</p:attrName>
                                        </p:attrNameLst>
                                      </p:cBhvr>
                                      <p:to>
                                        <p:strVal val="visible"/>
                                      </p:to>
                                    </p:set>
                                    <p:anim by="(-#ppt_w*2)" calcmode="lin" valueType="num">
                                      <p:cBhvr rctx="PPT">
                                        <p:cTn id="170" dur="500" autoRev="1" fill="hold">
                                          <p:stCondLst>
                                            <p:cond delay="0"/>
                                          </p:stCondLst>
                                        </p:cTn>
                                        <p:tgtEl>
                                          <p:spTgt spid="49"/>
                                        </p:tgtEl>
                                        <p:attrNameLst>
                                          <p:attrName>ppt_w</p:attrName>
                                        </p:attrNameLst>
                                      </p:cBhvr>
                                    </p:anim>
                                    <p:anim by="(#ppt_w*0.50)" calcmode="lin" valueType="num">
                                      <p:cBhvr>
                                        <p:cTn id="171" dur="500" decel="50000" autoRev="1" fill="hold">
                                          <p:stCondLst>
                                            <p:cond delay="0"/>
                                          </p:stCondLst>
                                        </p:cTn>
                                        <p:tgtEl>
                                          <p:spTgt spid="49"/>
                                        </p:tgtEl>
                                        <p:attrNameLst>
                                          <p:attrName>ppt_x</p:attrName>
                                        </p:attrNameLst>
                                      </p:cBhvr>
                                    </p:anim>
                                    <p:anim from="(-#ppt_h/2)" to="(#ppt_y)" calcmode="lin" valueType="num">
                                      <p:cBhvr>
                                        <p:cTn id="172" dur="1000" fill="hold">
                                          <p:stCondLst>
                                            <p:cond delay="0"/>
                                          </p:stCondLst>
                                        </p:cTn>
                                        <p:tgtEl>
                                          <p:spTgt spid="49"/>
                                        </p:tgtEl>
                                        <p:attrNameLst>
                                          <p:attrName>ppt_y</p:attrName>
                                        </p:attrNameLst>
                                      </p:cBhvr>
                                    </p:anim>
                                    <p:animRot by="21600000">
                                      <p:cBhvr>
                                        <p:cTn id="173" dur="1000"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9" grpId="0" animBg="1"/>
      <p:bldP spid="91" grpId="0" animBg="1"/>
      <p:bldP spid="93" grpId="0" animBg="1"/>
      <p:bldP spid="94" grpId="0" animBg="1"/>
      <p:bldP spid="96" grpId="0" animBg="1"/>
      <p:bldP spid="109" grpId="0"/>
      <p:bldP spid="111" grpId="0"/>
      <p:bldP spid="125" grpId="0"/>
      <p:bldP spid="127" grpId="0"/>
      <p:bldP spid="128" grpId="0"/>
      <p:bldP spid="136" grpId="0"/>
      <p:bldP spid="139" grpId="0"/>
      <p:bldP spid="143" grpId="0"/>
      <p:bldP spid="145" grpId="0"/>
      <p:bldP spid="147" grpId="0"/>
      <p:bldP spid="149" grpId="0"/>
      <p:bldP spid="151" grpId="0"/>
      <p:bldP spid="153" grpId="0"/>
      <p:bldP spid="157" grpId="0"/>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unnamed.png"/>
          <p:cNvPicPr>
            <a:picLocks noChangeAspect="1"/>
          </p:cNvPicPr>
          <p:nvPr/>
        </p:nvPicPr>
        <p:blipFill>
          <a:blip r:embed="rId2" cstate="print"/>
          <a:stretch>
            <a:fillRect/>
          </a:stretch>
        </p:blipFill>
        <p:spPr>
          <a:xfrm>
            <a:off x="1907176" y="829586"/>
            <a:ext cx="8760823" cy="5389959"/>
          </a:xfrm>
          <a:prstGeom prst="rect">
            <a:avLst/>
          </a:prstGeom>
        </p:spPr>
      </p:pic>
      <p:sp>
        <p:nvSpPr>
          <p:cNvPr id="3" name="Title 1"/>
          <p:cNvSpPr txBox="1">
            <a:spLocks/>
          </p:cNvSpPr>
          <p:nvPr/>
        </p:nvSpPr>
        <p:spPr>
          <a:xfrm>
            <a:off x="1812414" y="408480"/>
            <a:ext cx="9156032" cy="842212"/>
          </a:xfrm>
          <a:prstGeom prst="rect">
            <a:avLst/>
          </a:prstGeom>
        </p:spPr>
        <p:style>
          <a:lnRef idx="1">
            <a:schemeClr val="accent6"/>
          </a:lnRef>
          <a:fillRef idx="3">
            <a:schemeClr val="accent6"/>
          </a:fillRef>
          <a:effectRef idx="2">
            <a:schemeClr val="accent6"/>
          </a:effectRef>
          <a:fontRef idx="minor">
            <a:schemeClr val="lt1"/>
          </a:fontRef>
        </p:style>
        <p:txBody>
          <a:bodyPr/>
          <a:lstStyle/>
          <a:p>
            <a:pPr algn="ctr" defTabSz="914400">
              <a:lnSpc>
                <a:spcPct val="90000"/>
              </a:lnSpc>
              <a:spcBef>
                <a:spcPct val="0"/>
              </a:spcBef>
              <a:defRPr/>
            </a:pPr>
            <a:r>
              <a:rPr lang="tr-TR" sz="4400" b="1" dirty="0"/>
              <a:t>Farklı Öğrenme Yöntemleri Kullanın</a:t>
            </a:r>
            <a:endParaRPr lang="id-ID" sz="4400"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257" y="-13063"/>
            <a:ext cx="1770743" cy="1770743"/>
          </a:xfrm>
          <a:prstGeom prst="rect">
            <a:avLst/>
          </a:prstGeom>
        </p:spPr>
      </p:pic>
    </p:spTree>
    <p:extLst>
      <p:ext uri="{BB962C8B-B14F-4D97-AF65-F5344CB8AC3E}">
        <p14:creationId xmlns:p14="http://schemas.microsoft.com/office/powerpoint/2010/main" val="398821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8231" y="450761"/>
            <a:ext cx="10719548" cy="5460642"/>
          </a:xfrm>
        </p:spPr>
        <p:txBody>
          <a:bodyPr>
            <a:noAutofit/>
          </a:bodyPr>
          <a:lstStyle/>
          <a:p>
            <a:r>
              <a:rPr lang="tr-TR" b="1" cap="none" dirty="0" smtClean="0">
                <a:ln w="3175" cmpd="sng">
                  <a:solidFill>
                    <a:schemeClr val="bg1"/>
                  </a:solidFill>
                </a:ln>
              </a:rPr>
              <a:t>	</a:t>
            </a:r>
            <a:r>
              <a:rPr lang="tr-TR" sz="6600" b="1" cap="none" dirty="0" smtClean="0">
                <a:ln w="3175" cmpd="sng">
                  <a:solidFill>
                    <a:schemeClr val="bg1"/>
                  </a:solidFill>
                </a:ln>
              </a:rPr>
              <a:t>	</a:t>
            </a:r>
            <a:r>
              <a:rPr lang="tr-TR" sz="4400" b="1" cap="none" dirty="0" smtClean="0">
                <a:ln w="3175" cmpd="sng">
                  <a:solidFill>
                    <a:schemeClr val="bg1"/>
                  </a:solidFill>
                </a:ln>
              </a:rPr>
              <a:t>Anne, baba ve öğretmenlerin </a:t>
            </a:r>
            <a:br>
              <a:rPr lang="tr-TR" sz="4400" b="1" cap="none" dirty="0" smtClean="0">
                <a:ln w="3175" cmpd="sng">
                  <a:solidFill>
                    <a:schemeClr val="bg1"/>
                  </a:solidFill>
                </a:ln>
              </a:rPr>
            </a:br>
            <a:r>
              <a:rPr lang="tr-TR" sz="4000" b="1" cap="none" dirty="0" smtClean="0">
                <a:ln w="3175" cmpd="sng">
                  <a:solidFill>
                    <a:schemeClr val="bg1"/>
                  </a:solidFill>
                </a:ln>
              </a:rPr>
              <a:t>     </a:t>
            </a:r>
            <a:r>
              <a:rPr lang="tr-TR" sz="6600" b="1" cap="none" dirty="0" smtClean="0">
                <a:ln w="3175" cmpd="sng">
                  <a:solidFill>
                    <a:schemeClr val="bg1"/>
                  </a:solidFill>
                </a:ln>
              </a:rPr>
              <a:t>öğrenciden beklentisi, onların </a:t>
            </a:r>
            <a:r>
              <a:rPr lang="tr-TR" sz="3600" b="1" cap="none" dirty="0" smtClean="0">
                <a:ln w="3175" cmpd="sng">
                  <a:solidFill>
                    <a:schemeClr val="bg1"/>
                  </a:solidFill>
                </a:ln>
              </a:rPr>
              <a:t/>
            </a:r>
            <a:br>
              <a:rPr lang="tr-TR" sz="3600" b="1" cap="none" dirty="0" smtClean="0">
                <a:ln w="3175" cmpd="sng">
                  <a:solidFill>
                    <a:schemeClr val="bg1"/>
                  </a:solidFill>
                </a:ln>
              </a:rPr>
            </a:br>
            <a:r>
              <a:rPr lang="tr-TR" sz="3600" b="1" cap="none" dirty="0" smtClean="0">
                <a:ln w="3175" cmpd="sng">
                  <a:solidFill>
                    <a:schemeClr val="bg1"/>
                  </a:solidFill>
                </a:ln>
              </a:rPr>
              <a:t>		</a:t>
            </a:r>
            <a:r>
              <a:rPr lang="tr-TR" sz="5400" b="1" cap="none" dirty="0" smtClean="0">
                <a:ln w="3175" cmpd="sng">
                  <a:solidFill>
                    <a:schemeClr val="tx1"/>
                  </a:solidFill>
                </a:ln>
                <a:solidFill>
                  <a:srgbClr val="C00000"/>
                </a:solidFill>
              </a:rPr>
              <a:t>“derslerine çok çalışıp, </a:t>
            </a:r>
            <a:br>
              <a:rPr lang="tr-TR" sz="5400" b="1" cap="none" dirty="0" smtClean="0">
                <a:ln w="3175" cmpd="sng">
                  <a:solidFill>
                    <a:schemeClr val="tx1"/>
                  </a:solidFill>
                </a:ln>
                <a:solidFill>
                  <a:srgbClr val="C00000"/>
                </a:solidFill>
              </a:rPr>
            </a:br>
            <a:r>
              <a:rPr lang="tr-TR" sz="5400" b="1" cap="none" dirty="0" smtClean="0">
                <a:ln w="3175" cmpd="sng">
                  <a:solidFill>
                    <a:schemeClr val="tx1"/>
                  </a:solidFill>
                </a:ln>
                <a:solidFill>
                  <a:srgbClr val="C00000"/>
                </a:solidFill>
              </a:rPr>
              <a:t>					başarılı olmaları" </a:t>
            </a:r>
            <a:r>
              <a:rPr lang="tr-TR" sz="5400" b="1" cap="none" dirty="0">
                <a:ln w="3175" cmpd="sng">
                  <a:solidFill>
                    <a:schemeClr val="bg1"/>
                  </a:solidFill>
                </a:ln>
              </a:rPr>
              <a:t/>
            </a:r>
            <a:br>
              <a:rPr lang="tr-TR" sz="5400" b="1" cap="none" dirty="0">
                <a:ln w="3175" cmpd="sng">
                  <a:solidFill>
                    <a:schemeClr val="bg1"/>
                  </a:solidFill>
                </a:ln>
              </a:rPr>
            </a:br>
            <a:r>
              <a:rPr lang="tr-TR" sz="5400" b="1" cap="none" dirty="0" smtClean="0">
                <a:ln w="3175" cmpd="sng">
                  <a:solidFill>
                    <a:schemeClr val="bg1"/>
                  </a:solidFill>
                </a:ln>
              </a:rPr>
              <a:t>					        </a:t>
            </a:r>
            <a:r>
              <a:rPr lang="tr-TR" sz="4400" b="1" cap="none" dirty="0" smtClean="0">
                <a:ln w="3175" cmpd="sng">
                  <a:solidFill>
                    <a:schemeClr val="bg1"/>
                  </a:solidFill>
                </a:ln>
              </a:rPr>
              <a:t>yönündedir.</a:t>
            </a:r>
            <a:r>
              <a:rPr lang="tr-TR" sz="2600" b="1" cap="none" dirty="0">
                <a:ln w="3175" cmpd="sng">
                  <a:solidFill>
                    <a:schemeClr val="bg1"/>
                  </a:solidFill>
                </a:ln>
              </a:rPr>
              <a:t/>
            </a:r>
            <a:br>
              <a:rPr lang="tr-TR" sz="2600" b="1" cap="none" dirty="0">
                <a:ln w="3175" cmpd="sng">
                  <a:solidFill>
                    <a:schemeClr val="bg1"/>
                  </a:solidFill>
                </a:ln>
              </a:rPr>
            </a:br>
            <a:endParaRPr lang="tr-TR" sz="2600" b="1" cap="none" dirty="0">
              <a:ln w="3175" cmpd="sng">
                <a:solidFill>
                  <a:schemeClr val="bg1"/>
                </a:solidFill>
              </a:ln>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257" y="0"/>
            <a:ext cx="1770743" cy="1770743"/>
          </a:xfrm>
          <a:prstGeom prst="rect">
            <a:avLst/>
          </a:prstGeom>
        </p:spPr>
      </p:pic>
    </p:spTree>
    <p:extLst>
      <p:ext uri="{BB962C8B-B14F-4D97-AF65-F5344CB8AC3E}">
        <p14:creationId xmlns:p14="http://schemas.microsoft.com/office/powerpoint/2010/main" val="225556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p:cNvSpPr>
          <p:nvPr/>
        </p:nvSpPr>
        <p:spPr bwMode="auto">
          <a:xfrm>
            <a:off x="4635358" y="2074222"/>
            <a:ext cx="990968" cy="1050015"/>
          </a:xfrm>
          <a:custGeom>
            <a:avLst/>
            <a:gdLst>
              <a:gd name="T0" fmla="*/ 134 w 150"/>
              <a:gd name="T1" fmla="*/ 55 h 159"/>
              <a:gd name="T2" fmla="*/ 136 w 150"/>
              <a:gd name="T3" fmla="*/ 55 h 159"/>
              <a:gd name="T4" fmla="*/ 147 w 150"/>
              <a:gd name="T5" fmla="*/ 34 h 159"/>
              <a:gd name="T6" fmla="*/ 127 w 150"/>
              <a:gd name="T7" fmla="*/ 23 h 159"/>
              <a:gd name="T8" fmla="*/ 125 w 150"/>
              <a:gd name="T9" fmla="*/ 23 h 159"/>
              <a:gd name="T10" fmla="*/ 124 w 150"/>
              <a:gd name="T11" fmla="*/ 21 h 159"/>
              <a:gd name="T12" fmla="*/ 118 w 150"/>
              <a:gd name="T13" fmla="*/ 0 h 159"/>
              <a:gd name="T14" fmla="*/ 56 w 150"/>
              <a:gd name="T15" fmla="*/ 36 h 159"/>
              <a:gd name="T16" fmla="*/ 0 w 150"/>
              <a:gd name="T17" fmla="*/ 147 h 159"/>
              <a:gd name="T18" fmla="*/ 95 w 150"/>
              <a:gd name="T19" fmla="*/ 159 h 159"/>
              <a:gd name="T20" fmla="*/ 131 w 150"/>
              <a:gd name="T21" fmla="*/ 91 h 159"/>
              <a:gd name="T22" fmla="*/ 142 w 150"/>
              <a:gd name="T23" fmla="*/ 83 h 159"/>
              <a:gd name="T24" fmla="*/ 134 w 150"/>
              <a:gd name="T25" fmla="*/ 5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59">
                <a:moveTo>
                  <a:pt x="134" y="55"/>
                </a:moveTo>
                <a:cubicBezTo>
                  <a:pt x="136" y="55"/>
                  <a:pt x="136" y="55"/>
                  <a:pt x="136" y="55"/>
                </a:cubicBezTo>
                <a:cubicBezTo>
                  <a:pt x="145" y="52"/>
                  <a:pt x="150" y="43"/>
                  <a:pt x="147" y="34"/>
                </a:cubicBezTo>
                <a:cubicBezTo>
                  <a:pt x="145" y="25"/>
                  <a:pt x="136" y="20"/>
                  <a:pt x="127" y="23"/>
                </a:cubicBezTo>
                <a:cubicBezTo>
                  <a:pt x="125" y="23"/>
                  <a:pt x="125" y="23"/>
                  <a:pt x="125" y="23"/>
                </a:cubicBezTo>
                <a:cubicBezTo>
                  <a:pt x="124" y="21"/>
                  <a:pt x="124" y="21"/>
                  <a:pt x="124" y="21"/>
                </a:cubicBezTo>
                <a:cubicBezTo>
                  <a:pt x="118" y="0"/>
                  <a:pt x="118" y="0"/>
                  <a:pt x="118" y="0"/>
                </a:cubicBezTo>
                <a:cubicBezTo>
                  <a:pt x="95" y="8"/>
                  <a:pt x="74" y="20"/>
                  <a:pt x="56" y="36"/>
                </a:cubicBezTo>
                <a:cubicBezTo>
                  <a:pt x="21" y="66"/>
                  <a:pt x="2" y="103"/>
                  <a:pt x="0" y="147"/>
                </a:cubicBezTo>
                <a:cubicBezTo>
                  <a:pt x="95" y="159"/>
                  <a:pt x="95" y="159"/>
                  <a:pt x="95" y="159"/>
                </a:cubicBezTo>
                <a:cubicBezTo>
                  <a:pt x="101" y="128"/>
                  <a:pt x="113" y="106"/>
                  <a:pt x="131" y="91"/>
                </a:cubicBezTo>
                <a:cubicBezTo>
                  <a:pt x="134" y="88"/>
                  <a:pt x="138" y="85"/>
                  <a:pt x="142" y="83"/>
                </a:cubicBezTo>
                <a:lnTo>
                  <a:pt x="134" y="55"/>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4" name="Freeform 3"/>
          <p:cNvSpPr>
            <a:spLocks/>
          </p:cNvSpPr>
          <p:nvPr/>
        </p:nvSpPr>
        <p:spPr bwMode="auto">
          <a:xfrm>
            <a:off x="5441482" y="2008757"/>
            <a:ext cx="1216888" cy="600743"/>
          </a:xfrm>
          <a:custGeom>
            <a:avLst/>
            <a:gdLst>
              <a:gd name="T0" fmla="*/ 6 w 184"/>
              <a:gd name="T1" fmla="*/ 29 h 91"/>
              <a:gd name="T2" fmla="*/ 29 w 184"/>
              <a:gd name="T3" fmla="*/ 43 h 91"/>
              <a:gd name="T4" fmla="*/ 17 w 184"/>
              <a:gd name="T5" fmla="*/ 68 h 91"/>
              <a:gd name="T6" fmla="*/ 23 w 184"/>
              <a:gd name="T7" fmla="*/ 91 h 91"/>
              <a:gd name="T8" fmla="*/ 75 w 184"/>
              <a:gd name="T9" fmla="*/ 78 h 91"/>
              <a:gd name="T10" fmla="*/ 124 w 184"/>
              <a:gd name="T11" fmla="*/ 89 h 91"/>
              <a:gd name="T12" fmla="*/ 143 w 184"/>
              <a:gd name="T13" fmla="*/ 69 h 91"/>
              <a:gd name="T14" fmla="*/ 145 w 184"/>
              <a:gd name="T15" fmla="*/ 70 h 91"/>
              <a:gd name="T16" fmla="*/ 157 w 184"/>
              <a:gd name="T17" fmla="*/ 75 h 91"/>
              <a:gd name="T18" fmla="*/ 168 w 184"/>
              <a:gd name="T19" fmla="*/ 70 h 91"/>
              <a:gd name="T20" fmla="*/ 173 w 184"/>
              <a:gd name="T21" fmla="*/ 58 h 91"/>
              <a:gd name="T22" fmla="*/ 168 w 184"/>
              <a:gd name="T23" fmla="*/ 46 h 91"/>
              <a:gd name="T24" fmla="*/ 166 w 184"/>
              <a:gd name="T25" fmla="*/ 45 h 91"/>
              <a:gd name="T26" fmla="*/ 168 w 184"/>
              <a:gd name="T27" fmla="*/ 43 h 91"/>
              <a:gd name="T28" fmla="*/ 184 w 184"/>
              <a:gd name="T29" fmla="*/ 26 h 91"/>
              <a:gd name="T30" fmla="*/ 70 w 184"/>
              <a:gd name="T31" fmla="*/ 0 h 91"/>
              <a:gd name="T32" fmla="*/ 0 w 184"/>
              <a:gd name="T33" fmla="*/ 9 h 91"/>
              <a:gd name="T34" fmla="*/ 6 w 184"/>
              <a:gd name="T35" fmla="*/ 2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91">
                <a:moveTo>
                  <a:pt x="6" y="29"/>
                </a:moveTo>
                <a:cubicBezTo>
                  <a:pt x="16" y="27"/>
                  <a:pt x="26" y="33"/>
                  <a:pt x="29" y="43"/>
                </a:cubicBezTo>
                <a:cubicBezTo>
                  <a:pt x="32" y="53"/>
                  <a:pt x="27" y="64"/>
                  <a:pt x="17" y="68"/>
                </a:cubicBezTo>
                <a:cubicBezTo>
                  <a:pt x="23" y="91"/>
                  <a:pt x="23" y="91"/>
                  <a:pt x="23" y="91"/>
                </a:cubicBezTo>
                <a:cubicBezTo>
                  <a:pt x="38" y="82"/>
                  <a:pt x="55" y="78"/>
                  <a:pt x="75" y="78"/>
                </a:cubicBezTo>
                <a:cubicBezTo>
                  <a:pt x="94" y="78"/>
                  <a:pt x="110" y="82"/>
                  <a:pt x="124" y="89"/>
                </a:cubicBezTo>
                <a:cubicBezTo>
                  <a:pt x="143" y="69"/>
                  <a:pt x="143" y="69"/>
                  <a:pt x="143" y="69"/>
                </a:cubicBezTo>
                <a:cubicBezTo>
                  <a:pt x="145" y="70"/>
                  <a:pt x="145" y="70"/>
                  <a:pt x="145" y="70"/>
                </a:cubicBezTo>
                <a:cubicBezTo>
                  <a:pt x="148" y="73"/>
                  <a:pt x="152" y="75"/>
                  <a:pt x="157" y="75"/>
                </a:cubicBezTo>
                <a:cubicBezTo>
                  <a:pt x="161" y="75"/>
                  <a:pt x="165" y="73"/>
                  <a:pt x="168" y="70"/>
                </a:cubicBezTo>
                <a:cubicBezTo>
                  <a:pt x="171" y="67"/>
                  <a:pt x="173" y="62"/>
                  <a:pt x="173" y="58"/>
                </a:cubicBezTo>
                <a:cubicBezTo>
                  <a:pt x="173" y="54"/>
                  <a:pt x="171" y="49"/>
                  <a:pt x="168" y="46"/>
                </a:cubicBezTo>
                <a:cubicBezTo>
                  <a:pt x="166" y="45"/>
                  <a:pt x="166" y="45"/>
                  <a:pt x="166" y="45"/>
                </a:cubicBezTo>
                <a:cubicBezTo>
                  <a:pt x="168" y="43"/>
                  <a:pt x="168" y="43"/>
                  <a:pt x="168" y="43"/>
                </a:cubicBezTo>
                <a:cubicBezTo>
                  <a:pt x="184" y="26"/>
                  <a:pt x="184" y="26"/>
                  <a:pt x="184" y="26"/>
                </a:cubicBezTo>
                <a:cubicBezTo>
                  <a:pt x="153" y="9"/>
                  <a:pt x="115" y="0"/>
                  <a:pt x="70" y="0"/>
                </a:cubicBezTo>
                <a:cubicBezTo>
                  <a:pt x="45" y="0"/>
                  <a:pt x="21" y="3"/>
                  <a:pt x="0" y="9"/>
                </a:cubicBezTo>
                <a:lnTo>
                  <a:pt x="6" y="29"/>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5" name="Freeform 4"/>
          <p:cNvSpPr>
            <a:spLocks/>
          </p:cNvSpPr>
          <p:nvPr/>
        </p:nvSpPr>
        <p:spPr bwMode="auto">
          <a:xfrm>
            <a:off x="6280981" y="2193600"/>
            <a:ext cx="906248" cy="1180946"/>
          </a:xfrm>
          <a:custGeom>
            <a:avLst/>
            <a:gdLst>
              <a:gd name="T0" fmla="*/ 45 w 137"/>
              <a:gd name="T1" fmla="*/ 17 h 179"/>
              <a:gd name="T2" fmla="*/ 50 w 137"/>
              <a:gd name="T3" fmla="*/ 30 h 179"/>
              <a:gd name="T4" fmla="*/ 44 w 137"/>
              <a:gd name="T5" fmla="*/ 45 h 179"/>
              <a:gd name="T6" fmla="*/ 30 w 137"/>
              <a:gd name="T7" fmla="*/ 51 h 179"/>
              <a:gd name="T8" fmla="*/ 16 w 137"/>
              <a:gd name="T9" fmla="*/ 46 h 179"/>
              <a:gd name="T10" fmla="*/ 0 w 137"/>
              <a:gd name="T11" fmla="*/ 63 h 179"/>
              <a:gd name="T12" fmla="*/ 13 w 137"/>
              <a:gd name="T13" fmla="*/ 72 h 179"/>
              <a:gd name="T14" fmla="*/ 37 w 137"/>
              <a:gd name="T15" fmla="*/ 123 h 179"/>
              <a:gd name="T16" fmla="*/ 32 w 137"/>
              <a:gd name="T17" fmla="*/ 146 h 179"/>
              <a:gd name="T18" fmla="*/ 61 w 137"/>
              <a:gd name="T19" fmla="*/ 155 h 179"/>
              <a:gd name="T20" fmla="*/ 60 w 137"/>
              <a:gd name="T21" fmla="*/ 157 h 179"/>
              <a:gd name="T22" fmla="*/ 62 w 137"/>
              <a:gd name="T23" fmla="*/ 170 h 179"/>
              <a:gd name="T24" fmla="*/ 72 w 137"/>
              <a:gd name="T25" fmla="*/ 178 h 179"/>
              <a:gd name="T26" fmla="*/ 84 w 137"/>
              <a:gd name="T27" fmla="*/ 176 h 179"/>
              <a:gd name="T28" fmla="*/ 92 w 137"/>
              <a:gd name="T29" fmla="*/ 167 h 179"/>
              <a:gd name="T30" fmla="*/ 93 w 137"/>
              <a:gd name="T31" fmla="*/ 165 h 179"/>
              <a:gd name="T32" fmla="*/ 95 w 137"/>
              <a:gd name="T33" fmla="*/ 165 h 179"/>
              <a:gd name="T34" fmla="*/ 127 w 137"/>
              <a:gd name="T35" fmla="*/ 175 h 179"/>
              <a:gd name="T36" fmla="*/ 137 w 137"/>
              <a:gd name="T37" fmla="*/ 126 h 179"/>
              <a:gd name="T38" fmla="*/ 85 w 137"/>
              <a:gd name="T39" fmla="*/ 18 h 179"/>
              <a:gd name="T40" fmla="*/ 61 w 137"/>
              <a:gd name="T41" fmla="*/ 0 h 179"/>
              <a:gd name="T42" fmla="*/ 45 w 137"/>
              <a:gd name="T43" fmla="*/ 1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79">
                <a:moveTo>
                  <a:pt x="45" y="17"/>
                </a:moveTo>
                <a:cubicBezTo>
                  <a:pt x="48" y="21"/>
                  <a:pt x="50" y="25"/>
                  <a:pt x="50" y="30"/>
                </a:cubicBezTo>
                <a:cubicBezTo>
                  <a:pt x="50" y="35"/>
                  <a:pt x="48" y="41"/>
                  <a:pt x="44" y="45"/>
                </a:cubicBezTo>
                <a:cubicBezTo>
                  <a:pt x="40" y="49"/>
                  <a:pt x="35" y="51"/>
                  <a:pt x="30" y="51"/>
                </a:cubicBezTo>
                <a:cubicBezTo>
                  <a:pt x="25" y="51"/>
                  <a:pt x="20" y="49"/>
                  <a:pt x="16" y="46"/>
                </a:cubicBezTo>
                <a:cubicBezTo>
                  <a:pt x="0" y="63"/>
                  <a:pt x="0" y="63"/>
                  <a:pt x="0" y="63"/>
                </a:cubicBezTo>
                <a:cubicBezTo>
                  <a:pt x="5" y="66"/>
                  <a:pt x="9" y="68"/>
                  <a:pt x="13" y="72"/>
                </a:cubicBezTo>
                <a:cubicBezTo>
                  <a:pt x="29" y="86"/>
                  <a:pt x="37" y="103"/>
                  <a:pt x="37" y="123"/>
                </a:cubicBezTo>
                <a:cubicBezTo>
                  <a:pt x="37" y="132"/>
                  <a:pt x="35" y="139"/>
                  <a:pt x="32" y="146"/>
                </a:cubicBezTo>
                <a:cubicBezTo>
                  <a:pt x="61" y="155"/>
                  <a:pt x="61" y="155"/>
                  <a:pt x="61" y="155"/>
                </a:cubicBezTo>
                <a:cubicBezTo>
                  <a:pt x="60" y="157"/>
                  <a:pt x="60" y="157"/>
                  <a:pt x="60" y="157"/>
                </a:cubicBezTo>
                <a:cubicBezTo>
                  <a:pt x="59" y="161"/>
                  <a:pt x="60" y="166"/>
                  <a:pt x="62" y="170"/>
                </a:cubicBezTo>
                <a:cubicBezTo>
                  <a:pt x="64" y="174"/>
                  <a:pt x="67" y="176"/>
                  <a:pt x="72" y="178"/>
                </a:cubicBezTo>
                <a:cubicBezTo>
                  <a:pt x="76" y="179"/>
                  <a:pt x="80" y="179"/>
                  <a:pt x="84" y="176"/>
                </a:cubicBezTo>
                <a:cubicBezTo>
                  <a:pt x="88" y="174"/>
                  <a:pt x="91" y="171"/>
                  <a:pt x="92" y="167"/>
                </a:cubicBezTo>
                <a:cubicBezTo>
                  <a:pt x="93" y="165"/>
                  <a:pt x="93" y="165"/>
                  <a:pt x="93" y="165"/>
                </a:cubicBezTo>
                <a:cubicBezTo>
                  <a:pt x="95" y="165"/>
                  <a:pt x="95" y="165"/>
                  <a:pt x="95" y="165"/>
                </a:cubicBezTo>
                <a:cubicBezTo>
                  <a:pt x="127" y="175"/>
                  <a:pt x="127" y="175"/>
                  <a:pt x="127" y="175"/>
                </a:cubicBezTo>
                <a:cubicBezTo>
                  <a:pt x="134" y="159"/>
                  <a:pt x="137" y="143"/>
                  <a:pt x="137" y="126"/>
                </a:cubicBezTo>
                <a:cubicBezTo>
                  <a:pt x="137" y="85"/>
                  <a:pt x="120" y="49"/>
                  <a:pt x="85" y="18"/>
                </a:cubicBezTo>
                <a:cubicBezTo>
                  <a:pt x="77" y="12"/>
                  <a:pt x="69" y="6"/>
                  <a:pt x="61" y="0"/>
                </a:cubicBezTo>
                <a:lnTo>
                  <a:pt x="45" y="17"/>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6" name="Freeform 5"/>
          <p:cNvSpPr>
            <a:spLocks/>
          </p:cNvSpPr>
          <p:nvPr/>
        </p:nvSpPr>
        <p:spPr bwMode="auto">
          <a:xfrm>
            <a:off x="5970341" y="3183284"/>
            <a:ext cx="1137302" cy="818960"/>
          </a:xfrm>
          <a:custGeom>
            <a:avLst/>
            <a:gdLst>
              <a:gd name="T0" fmla="*/ 142 w 172"/>
              <a:gd name="T1" fmla="*/ 20 h 124"/>
              <a:gd name="T2" fmla="*/ 133 w 172"/>
              <a:gd name="T3" fmla="*/ 30 h 124"/>
              <a:gd name="T4" fmla="*/ 123 w 172"/>
              <a:gd name="T5" fmla="*/ 32 h 124"/>
              <a:gd name="T6" fmla="*/ 117 w 172"/>
              <a:gd name="T7" fmla="*/ 32 h 124"/>
              <a:gd name="T8" fmla="*/ 105 w 172"/>
              <a:gd name="T9" fmla="*/ 22 h 124"/>
              <a:gd name="T10" fmla="*/ 103 w 172"/>
              <a:gd name="T11" fmla="*/ 8 h 124"/>
              <a:gd name="T12" fmla="*/ 78 w 172"/>
              <a:gd name="T13" fmla="*/ 0 h 124"/>
              <a:gd name="T14" fmla="*/ 70 w 172"/>
              <a:gd name="T15" fmla="*/ 13 h 124"/>
              <a:gd name="T16" fmla="*/ 16 w 172"/>
              <a:gd name="T17" fmla="*/ 61 h 124"/>
              <a:gd name="T18" fmla="*/ 0 w 172"/>
              <a:gd name="T19" fmla="*/ 75 h 124"/>
              <a:gd name="T20" fmla="*/ 26 w 172"/>
              <a:gd name="T21" fmla="*/ 91 h 124"/>
              <a:gd name="T22" fmla="*/ 25 w 172"/>
              <a:gd name="T23" fmla="*/ 92 h 124"/>
              <a:gd name="T24" fmla="*/ 23 w 172"/>
              <a:gd name="T25" fmla="*/ 105 h 124"/>
              <a:gd name="T26" fmla="*/ 31 w 172"/>
              <a:gd name="T27" fmla="*/ 115 h 124"/>
              <a:gd name="T28" fmla="*/ 43 w 172"/>
              <a:gd name="T29" fmla="*/ 117 h 124"/>
              <a:gd name="T30" fmla="*/ 54 w 172"/>
              <a:gd name="T31" fmla="*/ 109 h 124"/>
              <a:gd name="T32" fmla="*/ 55 w 172"/>
              <a:gd name="T33" fmla="*/ 107 h 124"/>
              <a:gd name="T34" fmla="*/ 56 w 172"/>
              <a:gd name="T35" fmla="*/ 108 h 124"/>
              <a:gd name="T36" fmla="*/ 83 w 172"/>
              <a:gd name="T37" fmla="*/ 124 h 124"/>
              <a:gd name="T38" fmla="*/ 165 w 172"/>
              <a:gd name="T39" fmla="*/ 41 h 124"/>
              <a:gd name="T40" fmla="*/ 172 w 172"/>
              <a:gd name="T41" fmla="*/ 28 h 124"/>
              <a:gd name="T42" fmla="*/ 142 w 172"/>
              <a:gd name="T43" fmla="*/ 2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 h="124">
                <a:moveTo>
                  <a:pt x="142" y="20"/>
                </a:moveTo>
                <a:cubicBezTo>
                  <a:pt x="141" y="24"/>
                  <a:pt x="137" y="28"/>
                  <a:pt x="133" y="30"/>
                </a:cubicBezTo>
                <a:cubicBezTo>
                  <a:pt x="130" y="32"/>
                  <a:pt x="127" y="32"/>
                  <a:pt x="123" y="32"/>
                </a:cubicBezTo>
                <a:cubicBezTo>
                  <a:pt x="121" y="32"/>
                  <a:pt x="119" y="32"/>
                  <a:pt x="117" y="32"/>
                </a:cubicBezTo>
                <a:cubicBezTo>
                  <a:pt x="112" y="30"/>
                  <a:pt x="108" y="26"/>
                  <a:pt x="105" y="22"/>
                </a:cubicBezTo>
                <a:cubicBezTo>
                  <a:pt x="103" y="17"/>
                  <a:pt x="102" y="13"/>
                  <a:pt x="103" y="8"/>
                </a:cubicBezTo>
                <a:cubicBezTo>
                  <a:pt x="78" y="0"/>
                  <a:pt x="78" y="0"/>
                  <a:pt x="78" y="0"/>
                </a:cubicBezTo>
                <a:cubicBezTo>
                  <a:pt x="76" y="5"/>
                  <a:pt x="73" y="9"/>
                  <a:pt x="70" y="13"/>
                </a:cubicBezTo>
                <a:cubicBezTo>
                  <a:pt x="64" y="21"/>
                  <a:pt x="46" y="37"/>
                  <a:pt x="16" y="61"/>
                </a:cubicBezTo>
                <a:cubicBezTo>
                  <a:pt x="10" y="66"/>
                  <a:pt x="5" y="71"/>
                  <a:pt x="0" y="75"/>
                </a:cubicBezTo>
                <a:cubicBezTo>
                  <a:pt x="26" y="91"/>
                  <a:pt x="26" y="91"/>
                  <a:pt x="26" y="91"/>
                </a:cubicBezTo>
                <a:cubicBezTo>
                  <a:pt x="25" y="92"/>
                  <a:pt x="25" y="92"/>
                  <a:pt x="25" y="92"/>
                </a:cubicBezTo>
                <a:cubicBezTo>
                  <a:pt x="23" y="96"/>
                  <a:pt x="22" y="101"/>
                  <a:pt x="23" y="105"/>
                </a:cubicBezTo>
                <a:cubicBezTo>
                  <a:pt x="24" y="109"/>
                  <a:pt x="27" y="113"/>
                  <a:pt x="31" y="115"/>
                </a:cubicBezTo>
                <a:cubicBezTo>
                  <a:pt x="35" y="117"/>
                  <a:pt x="39" y="118"/>
                  <a:pt x="43" y="117"/>
                </a:cubicBezTo>
                <a:cubicBezTo>
                  <a:pt x="48" y="116"/>
                  <a:pt x="51" y="113"/>
                  <a:pt x="54" y="109"/>
                </a:cubicBezTo>
                <a:cubicBezTo>
                  <a:pt x="55" y="107"/>
                  <a:pt x="55" y="107"/>
                  <a:pt x="55" y="107"/>
                </a:cubicBezTo>
                <a:cubicBezTo>
                  <a:pt x="56" y="108"/>
                  <a:pt x="56" y="108"/>
                  <a:pt x="56" y="108"/>
                </a:cubicBezTo>
                <a:cubicBezTo>
                  <a:pt x="83" y="124"/>
                  <a:pt x="83" y="124"/>
                  <a:pt x="83" y="124"/>
                </a:cubicBezTo>
                <a:cubicBezTo>
                  <a:pt x="125" y="89"/>
                  <a:pt x="152" y="61"/>
                  <a:pt x="165" y="41"/>
                </a:cubicBezTo>
                <a:cubicBezTo>
                  <a:pt x="168" y="37"/>
                  <a:pt x="170" y="33"/>
                  <a:pt x="172" y="28"/>
                </a:cubicBezTo>
                <a:lnTo>
                  <a:pt x="142" y="2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7" name="Rectangle 6"/>
          <p:cNvSpPr>
            <a:spLocks noChangeArrowheads="1"/>
          </p:cNvSpPr>
          <p:nvPr/>
        </p:nvSpPr>
        <p:spPr bwMode="auto">
          <a:xfrm>
            <a:off x="5580116" y="4918762"/>
            <a:ext cx="641819" cy="613579"/>
          </a:xfrm>
          <a:prstGeom prst="rect">
            <a:avLst/>
          </a:prstGeom>
          <a:solidFill>
            <a:schemeClr val="accent6"/>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8" name="Freeform 7"/>
          <p:cNvSpPr>
            <a:spLocks/>
          </p:cNvSpPr>
          <p:nvPr/>
        </p:nvSpPr>
        <p:spPr bwMode="auto">
          <a:xfrm>
            <a:off x="5580116" y="3698022"/>
            <a:ext cx="919085" cy="983266"/>
          </a:xfrm>
          <a:custGeom>
            <a:avLst/>
            <a:gdLst>
              <a:gd name="T0" fmla="*/ 115 w 139"/>
              <a:gd name="T1" fmla="*/ 35 h 149"/>
              <a:gd name="T2" fmla="*/ 104 w 139"/>
              <a:gd name="T3" fmla="*/ 43 h 149"/>
              <a:gd name="T4" fmla="*/ 88 w 139"/>
              <a:gd name="T5" fmla="*/ 40 h 149"/>
              <a:gd name="T6" fmla="*/ 78 w 139"/>
              <a:gd name="T7" fmla="*/ 28 h 149"/>
              <a:gd name="T8" fmla="*/ 80 w 139"/>
              <a:gd name="T9" fmla="*/ 14 h 149"/>
              <a:gd name="T10" fmla="*/ 56 w 139"/>
              <a:gd name="T11" fmla="*/ 0 h 149"/>
              <a:gd name="T12" fmla="*/ 15 w 139"/>
              <a:gd name="T13" fmla="*/ 49 h 149"/>
              <a:gd name="T14" fmla="*/ 0 w 139"/>
              <a:gd name="T15" fmla="*/ 124 h 149"/>
              <a:gd name="T16" fmla="*/ 0 w 139"/>
              <a:gd name="T17" fmla="*/ 149 h 149"/>
              <a:gd name="T18" fmla="*/ 94 w 139"/>
              <a:gd name="T19" fmla="*/ 149 h 149"/>
              <a:gd name="T20" fmla="*/ 101 w 139"/>
              <a:gd name="T21" fmla="*/ 90 h 149"/>
              <a:gd name="T22" fmla="*/ 139 w 139"/>
              <a:gd name="T23" fmla="*/ 48 h 149"/>
              <a:gd name="T24" fmla="*/ 115 w 139"/>
              <a:gd name="T25" fmla="*/ 3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49">
                <a:moveTo>
                  <a:pt x="115" y="35"/>
                </a:moveTo>
                <a:cubicBezTo>
                  <a:pt x="112" y="39"/>
                  <a:pt x="108" y="41"/>
                  <a:pt x="104" y="43"/>
                </a:cubicBezTo>
                <a:cubicBezTo>
                  <a:pt x="98" y="44"/>
                  <a:pt x="93" y="43"/>
                  <a:pt x="88" y="40"/>
                </a:cubicBezTo>
                <a:cubicBezTo>
                  <a:pt x="83" y="38"/>
                  <a:pt x="80" y="33"/>
                  <a:pt x="78" y="28"/>
                </a:cubicBezTo>
                <a:cubicBezTo>
                  <a:pt x="77" y="23"/>
                  <a:pt x="78" y="18"/>
                  <a:pt x="80" y="14"/>
                </a:cubicBezTo>
                <a:cubicBezTo>
                  <a:pt x="56" y="0"/>
                  <a:pt x="56" y="0"/>
                  <a:pt x="56" y="0"/>
                </a:cubicBezTo>
                <a:cubicBezTo>
                  <a:pt x="36" y="18"/>
                  <a:pt x="22" y="34"/>
                  <a:pt x="15" y="49"/>
                </a:cubicBezTo>
                <a:cubicBezTo>
                  <a:pt x="5" y="69"/>
                  <a:pt x="0" y="94"/>
                  <a:pt x="0" y="124"/>
                </a:cubicBezTo>
                <a:cubicBezTo>
                  <a:pt x="0" y="127"/>
                  <a:pt x="0" y="135"/>
                  <a:pt x="0" y="149"/>
                </a:cubicBezTo>
                <a:cubicBezTo>
                  <a:pt x="94" y="149"/>
                  <a:pt x="94" y="149"/>
                  <a:pt x="94" y="149"/>
                </a:cubicBezTo>
                <a:cubicBezTo>
                  <a:pt x="93" y="120"/>
                  <a:pt x="96" y="101"/>
                  <a:pt x="101" y="90"/>
                </a:cubicBezTo>
                <a:cubicBezTo>
                  <a:pt x="106" y="79"/>
                  <a:pt x="119" y="65"/>
                  <a:pt x="139" y="48"/>
                </a:cubicBezTo>
                <a:lnTo>
                  <a:pt x="115" y="35"/>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5" name="Oval 14"/>
          <p:cNvSpPr>
            <a:spLocks noChangeArrowheads="1"/>
          </p:cNvSpPr>
          <p:nvPr/>
        </p:nvSpPr>
        <p:spPr bwMode="auto">
          <a:xfrm>
            <a:off x="2100015" y="2764663"/>
            <a:ext cx="135000" cy="135000"/>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6" name="Oval 15"/>
          <p:cNvSpPr>
            <a:spLocks noChangeArrowheads="1"/>
          </p:cNvSpPr>
          <p:nvPr/>
        </p:nvSpPr>
        <p:spPr bwMode="auto">
          <a:xfrm>
            <a:off x="2100015" y="3518562"/>
            <a:ext cx="135000" cy="135000"/>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7" name="Oval 16"/>
          <p:cNvSpPr>
            <a:spLocks noChangeArrowheads="1"/>
          </p:cNvSpPr>
          <p:nvPr/>
        </p:nvSpPr>
        <p:spPr bwMode="auto">
          <a:xfrm>
            <a:off x="2100015" y="4332471"/>
            <a:ext cx="135000" cy="135000"/>
          </a:xfrm>
          <a:prstGeom prst="ellipse">
            <a:avLst/>
          </a:pr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8" name="TextBox 17"/>
          <p:cNvSpPr txBox="1"/>
          <p:nvPr/>
        </p:nvSpPr>
        <p:spPr>
          <a:xfrm>
            <a:off x="2271207" y="2657198"/>
            <a:ext cx="1694823" cy="584775"/>
          </a:xfrm>
          <a:prstGeom prst="rect">
            <a:avLst/>
          </a:prstGeom>
          <a:noFill/>
        </p:spPr>
        <p:txBody>
          <a:bodyPr wrap="none" rtlCol="0">
            <a:spAutoFit/>
          </a:bodyPr>
          <a:lstStyle/>
          <a:p>
            <a:r>
              <a:rPr lang="tr-TR" sz="1600" b="1" dirty="0">
                <a:solidFill>
                  <a:schemeClr val="accent1">
                    <a:lumMod val="75000"/>
                  </a:schemeClr>
                </a:solidFill>
                <a:latin typeface="+mj-lt"/>
              </a:rPr>
              <a:t>Konuya Çalıştıktan </a:t>
            </a:r>
          </a:p>
          <a:p>
            <a:r>
              <a:rPr lang="tr-TR" sz="1600" b="1" dirty="0">
                <a:solidFill>
                  <a:schemeClr val="accent1">
                    <a:lumMod val="75000"/>
                  </a:schemeClr>
                </a:solidFill>
                <a:latin typeface="+mj-lt"/>
              </a:rPr>
              <a:t>Sonra Çözün</a:t>
            </a:r>
            <a:endParaRPr lang="id-ID" sz="1600" b="1" dirty="0">
              <a:solidFill>
                <a:schemeClr val="accent1">
                  <a:lumMod val="75000"/>
                </a:schemeClr>
              </a:solidFill>
              <a:latin typeface="+mj-lt"/>
            </a:endParaRPr>
          </a:p>
        </p:txBody>
      </p:sp>
      <p:sp>
        <p:nvSpPr>
          <p:cNvPr id="20" name="TextBox 19"/>
          <p:cNvSpPr txBox="1"/>
          <p:nvPr/>
        </p:nvSpPr>
        <p:spPr>
          <a:xfrm>
            <a:off x="2223078" y="3415131"/>
            <a:ext cx="2586542" cy="584775"/>
          </a:xfrm>
          <a:prstGeom prst="rect">
            <a:avLst/>
          </a:prstGeom>
          <a:noFill/>
        </p:spPr>
        <p:txBody>
          <a:bodyPr wrap="none" rtlCol="0">
            <a:spAutoFit/>
          </a:bodyPr>
          <a:lstStyle/>
          <a:p>
            <a:r>
              <a:rPr lang="tr-TR" sz="1600" b="1" dirty="0">
                <a:solidFill>
                  <a:schemeClr val="accent2">
                    <a:lumMod val="75000"/>
                  </a:schemeClr>
                </a:solidFill>
                <a:latin typeface="+mj-lt"/>
              </a:rPr>
              <a:t>Yapmadığınız Soruları Arkadaş</a:t>
            </a:r>
          </a:p>
          <a:p>
            <a:r>
              <a:rPr lang="tr-TR" sz="1600" b="1" dirty="0">
                <a:solidFill>
                  <a:schemeClr val="accent2">
                    <a:lumMod val="75000"/>
                  </a:schemeClr>
                </a:solidFill>
                <a:latin typeface="+mj-lt"/>
              </a:rPr>
              <a:t> veya Öğretmeninize Sorun</a:t>
            </a:r>
            <a:endParaRPr lang="id-ID" sz="1600" b="1" dirty="0">
              <a:solidFill>
                <a:schemeClr val="accent2">
                  <a:lumMod val="75000"/>
                </a:schemeClr>
              </a:solidFill>
              <a:latin typeface="+mj-lt"/>
            </a:endParaRPr>
          </a:p>
        </p:txBody>
      </p:sp>
      <p:sp>
        <p:nvSpPr>
          <p:cNvPr id="22" name="TextBox 21"/>
          <p:cNvSpPr txBox="1"/>
          <p:nvPr/>
        </p:nvSpPr>
        <p:spPr>
          <a:xfrm>
            <a:off x="2271206" y="4240802"/>
            <a:ext cx="2318968" cy="584775"/>
          </a:xfrm>
          <a:prstGeom prst="rect">
            <a:avLst/>
          </a:prstGeom>
          <a:noFill/>
        </p:spPr>
        <p:txBody>
          <a:bodyPr wrap="none" rtlCol="0">
            <a:spAutoFit/>
          </a:bodyPr>
          <a:lstStyle/>
          <a:p>
            <a:r>
              <a:rPr lang="tr-TR" sz="1600" b="1" dirty="0">
                <a:solidFill>
                  <a:srgbClr val="FF6600"/>
                </a:solidFill>
                <a:latin typeface="+mj-lt"/>
              </a:rPr>
              <a:t>Bazen Sınavda Olduğu Gibi</a:t>
            </a:r>
          </a:p>
          <a:p>
            <a:r>
              <a:rPr lang="tr-TR" sz="1600" b="1" dirty="0">
                <a:solidFill>
                  <a:srgbClr val="FF6600"/>
                </a:solidFill>
                <a:latin typeface="+mj-lt"/>
              </a:rPr>
              <a:t> Süre Tutarak Çözün</a:t>
            </a:r>
            <a:endParaRPr lang="id-ID" sz="1600" b="1" dirty="0">
              <a:solidFill>
                <a:srgbClr val="FF6600"/>
              </a:solidFill>
              <a:latin typeface="+mj-lt"/>
            </a:endParaRPr>
          </a:p>
        </p:txBody>
      </p:sp>
      <p:sp>
        <p:nvSpPr>
          <p:cNvPr id="24" name="Oval 23"/>
          <p:cNvSpPr>
            <a:spLocks noChangeArrowheads="1"/>
          </p:cNvSpPr>
          <p:nvPr/>
        </p:nvSpPr>
        <p:spPr bwMode="auto">
          <a:xfrm>
            <a:off x="7521825" y="2757373"/>
            <a:ext cx="135000" cy="135000"/>
          </a:xfrm>
          <a:prstGeom prst="ellipse">
            <a:avLst/>
          </a:pr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25" name="Oval 24"/>
          <p:cNvSpPr>
            <a:spLocks noChangeArrowheads="1"/>
          </p:cNvSpPr>
          <p:nvPr/>
        </p:nvSpPr>
        <p:spPr bwMode="auto">
          <a:xfrm>
            <a:off x="7436951" y="3511272"/>
            <a:ext cx="135000" cy="135000"/>
          </a:xfrm>
          <a:prstGeom prst="ellipse">
            <a:avLst/>
          </a:pr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26" name="Oval 25"/>
          <p:cNvSpPr>
            <a:spLocks noChangeArrowheads="1"/>
          </p:cNvSpPr>
          <p:nvPr/>
        </p:nvSpPr>
        <p:spPr bwMode="auto">
          <a:xfrm>
            <a:off x="7455808" y="4325181"/>
            <a:ext cx="135000" cy="135000"/>
          </a:xfrm>
          <a:prstGeom prst="ellipse">
            <a:avLst/>
          </a:pr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27" name="TextBox 26"/>
          <p:cNvSpPr txBox="1"/>
          <p:nvPr/>
        </p:nvSpPr>
        <p:spPr>
          <a:xfrm>
            <a:off x="7680659" y="2649908"/>
            <a:ext cx="2189446" cy="584775"/>
          </a:xfrm>
          <a:prstGeom prst="rect">
            <a:avLst/>
          </a:prstGeom>
          <a:noFill/>
        </p:spPr>
        <p:txBody>
          <a:bodyPr wrap="none" rtlCol="0">
            <a:spAutoFit/>
          </a:bodyPr>
          <a:lstStyle/>
          <a:p>
            <a:r>
              <a:rPr lang="tr-TR" sz="1600" b="1" dirty="0">
                <a:solidFill>
                  <a:schemeClr val="accent4">
                    <a:lumMod val="75000"/>
                  </a:schemeClr>
                </a:solidFill>
                <a:latin typeface="+mj-lt"/>
              </a:rPr>
              <a:t>Farklı </a:t>
            </a:r>
            <a:r>
              <a:rPr lang="tr-TR" sz="1400" b="1" dirty="0">
                <a:solidFill>
                  <a:schemeClr val="accent4">
                    <a:lumMod val="75000"/>
                  </a:schemeClr>
                </a:solidFill>
                <a:latin typeface="+mj-lt"/>
              </a:rPr>
              <a:t>Kaynaklardan</a:t>
            </a:r>
            <a:r>
              <a:rPr lang="tr-TR" sz="1600" b="1" dirty="0">
                <a:solidFill>
                  <a:schemeClr val="accent4">
                    <a:lumMod val="75000"/>
                  </a:schemeClr>
                </a:solidFill>
                <a:latin typeface="+mj-lt"/>
              </a:rPr>
              <a:t> Çözün.</a:t>
            </a:r>
          </a:p>
          <a:p>
            <a:r>
              <a:rPr lang="tr-TR" sz="1600" b="1" dirty="0">
                <a:solidFill>
                  <a:schemeClr val="accent4">
                    <a:lumMod val="75000"/>
                  </a:schemeClr>
                </a:solidFill>
                <a:latin typeface="+mj-lt"/>
              </a:rPr>
              <a:t> </a:t>
            </a:r>
            <a:endParaRPr lang="id-ID" sz="1600" b="1" dirty="0">
              <a:solidFill>
                <a:schemeClr val="accent4">
                  <a:lumMod val="75000"/>
                </a:schemeClr>
              </a:solidFill>
              <a:latin typeface="+mj-lt"/>
            </a:endParaRPr>
          </a:p>
        </p:txBody>
      </p:sp>
      <p:sp>
        <p:nvSpPr>
          <p:cNvPr id="29" name="TextBox 28"/>
          <p:cNvSpPr txBox="1"/>
          <p:nvPr/>
        </p:nvSpPr>
        <p:spPr>
          <a:xfrm>
            <a:off x="7672128" y="3407840"/>
            <a:ext cx="2920167" cy="523220"/>
          </a:xfrm>
          <a:prstGeom prst="rect">
            <a:avLst/>
          </a:prstGeom>
          <a:noFill/>
        </p:spPr>
        <p:txBody>
          <a:bodyPr wrap="square" rtlCol="0">
            <a:spAutoFit/>
          </a:bodyPr>
          <a:lstStyle/>
          <a:p>
            <a:r>
              <a:rPr lang="tr-TR" sz="1400" b="1" dirty="0">
                <a:solidFill>
                  <a:schemeClr val="accent5">
                    <a:lumMod val="75000"/>
                  </a:schemeClr>
                </a:solidFill>
                <a:latin typeface="+mj-lt"/>
              </a:rPr>
              <a:t>Belirli Bir Süre Çalıştıktan </a:t>
            </a:r>
          </a:p>
          <a:p>
            <a:r>
              <a:rPr lang="tr-TR" sz="1400" b="1" dirty="0">
                <a:solidFill>
                  <a:schemeClr val="accent5">
                    <a:lumMod val="75000"/>
                  </a:schemeClr>
                </a:solidFill>
                <a:latin typeface="+mj-lt"/>
              </a:rPr>
              <a:t>Sonra Mola Verin.(40-50 </a:t>
            </a:r>
            <a:r>
              <a:rPr lang="tr-TR" sz="1400" b="1" dirty="0" err="1">
                <a:solidFill>
                  <a:schemeClr val="accent5">
                    <a:lumMod val="75000"/>
                  </a:schemeClr>
                </a:solidFill>
                <a:latin typeface="+mj-lt"/>
              </a:rPr>
              <a:t>dk</a:t>
            </a:r>
            <a:r>
              <a:rPr lang="tr-TR" sz="1400" b="1" dirty="0">
                <a:solidFill>
                  <a:schemeClr val="accent5">
                    <a:lumMod val="75000"/>
                  </a:schemeClr>
                </a:solidFill>
                <a:latin typeface="+mj-lt"/>
              </a:rPr>
              <a:t>.)  </a:t>
            </a:r>
            <a:endParaRPr lang="id-ID" sz="1400" b="1" dirty="0">
              <a:solidFill>
                <a:schemeClr val="accent5">
                  <a:lumMod val="75000"/>
                </a:schemeClr>
              </a:solidFill>
              <a:latin typeface="+mj-lt"/>
            </a:endParaRPr>
          </a:p>
        </p:txBody>
      </p:sp>
      <p:sp>
        <p:nvSpPr>
          <p:cNvPr id="31" name="TextBox 30"/>
          <p:cNvSpPr txBox="1"/>
          <p:nvPr/>
        </p:nvSpPr>
        <p:spPr>
          <a:xfrm>
            <a:off x="7672138" y="4233511"/>
            <a:ext cx="2860317" cy="738664"/>
          </a:xfrm>
          <a:prstGeom prst="rect">
            <a:avLst/>
          </a:prstGeom>
          <a:noFill/>
        </p:spPr>
        <p:txBody>
          <a:bodyPr wrap="square" rtlCol="0">
            <a:spAutoFit/>
          </a:bodyPr>
          <a:lstStyle/>
          <a:p>
            <a:r>
              <a:rPr lang="tr-TR" sz="1400" b="1" dirty="0">
                <a:solidFill>
                  <a:schemeClr val="accent6">
                    <a:lumMod val="75000"/>
                  </a:schemeClr>
                </a:solidFill>
                <a:latin typeface="+mj-lt"/>
              </a:rPr>
              <a:t>Zorlandığınız Dersten Sonra </a:t>
            </a:r>
          </a:p>
          <a:p>
            <a:r>
              <a:rPr lang="tr-TR" sz="1400" b="1" dirty="0">
                <a:solidFill>
                  <a:schemeClr val="accent6">
                    <a:lumMod val="75000"/>
                  </a:schemeClr>
                </a:solidFill>
                <a:latin typeface="+mj-lt"/>
              </a:rPr>
              <a:t> Daha  Az Zorlandığınız Bir</a:t>
            </a:r>
          </a:p>
          <a:p>
            <a:r>
              <a:rPr lang="tr-TR" sz="1400" b="1" dirty="0">
                <a:solidFill>
                  <a:schemeClr val="accent6">
                    <a:lumMod val="75000"/>
                  </a:schemeClr>
                </a:solidFill>
                <a:latin typeface="+mj-lt"/>
              </a:rPr>
              <a:t> Dersten Çözün.</a:t>
            </a:r>
            <a:endParaRPr lang="id-ID" sz="1400" b="1" dirty="0">
              <a:solidFill>
                <a:schemeClr val="accent6">
                  <a:lumMod val="75000"/>
                </a:schemeClr>
              </a:solidFill>
              <a:latin typeface="+mj-lt"/>
            </a:endParaRPr>
          </a:p>
        </p:txBody>
      </p:sp>
      <p:sp>
        <p:nvSpPr>
          <p:cNvPr id="33" name="TextBox 32"/>
          <p:cNvSpPr txBox="1">
            <a:spLocks noChangeAspect="1"/>
          </p:cNvSpPr>
          <p:nvPr/>
        </p:nvSpPr>
        <p:spPr>
          <a:xfrm>
            <a:off x="4926965" y="2400300"/>
            <a:ext cx="351000" cy="351000"/>
          </a:xfrm>
          <a:prstGeom prst="rect">
            <a:avLst/>
          </a:prstGeom>
          <a:noFill/>
        </p:spPr>
        <p:txBody>
          <a:bodyPr vert="horz" wrap="none" lIns="0" tIns="0" rIns="0" bIns="0" rtlCol="0" anchor="ctr" anchorCtr="1">
            <a:noAutofit/>
          </a:bodyPr>
          <a:lstStyle/>
          <a:p>
            <a:pPr algn="ctr"/>
            <a:r>
              <a:rPr lang="tr-TR" sz="5400" dirty="0">
                <a:solidFill>
                  <a:schemeClr val="bg1"/>
                </a:solidFill>
                <a:ea typeface="Entypo" pitchFamily="2" charset="0"/>
              </a:rPr>
              <a:t>B</a:t>
            </a:r>
            <a:endParaRPr lang="ru-RU" sz="5400" dirty="0">
              <a:solidFill>
                <a:schemeClr val="bg1"/>
              </a:solidFill>
              <a:ea typeface="Entypo" pitchFamily="2" charset="0"/>
            </a:endParaRPr>
          </a:p>
        </p:txBody>
      </p:sp>
      <p:sp>
        <p:nvSpPr>
          <p:cNvPr id="34" name="TextBox 33"/>
          <p:cNvSpPr txBox="1">
            <a:spLocks noChangeAspect="1"/>
          </p:cNvSpPr>
          <p:nvPr/>
        </p:nvSpPr>
        <p:spPr>
          <a:xfrm>
            <a:off x="5823718" y="2074017"/>
            <a:ext cx="351000" cy="351000"/>
          </a:xfrm>
          <a:prstGeom prst="rect">
            <a:avLst/>
          </a:prstGeom>
          <a:noFill/>
        </p:spPr>
        <p:txBody>
          <a:bodyPr vert="horz" wrap="none" lIns="0" tIns="0" rIns="0" bIns="0" rtlCol="0" anchor="ctr" anchorCtr="1">
            <a:noAutofit/>
          </a:bodyPr>
          <a:lstStyle/>
          <a:p>
            <a:pPr algn="ctr"/>
            <a:r>
              <a:rPr lang="tr-TR" sz="5400" dirty="0">
                <a:solidFill>
                  <a:schemeClr val="bg1"/>
                </a:solidFill>
                <a:ea typeface="Entypo" pitchFamily="2" charset="0"/>
              </a:rPr>
              <a:t>A</a:t>
            </a:r>
            <a:endParaRPr lang="ru-RU" sz="5400" dirty="0">
              <a:solidFill>
                <a:schemeClr val="bg1"/>
              </a:solidFill>
              <a:ea typeface="Entypo" pitchFamily="2" charset="0"/>
            </a:endParaRPr>
          </a:p>
        </p:txBody>
      </p:sp>
      <p:sp>
        <p:nvSpPr>
          <p:cNvPr id="35" name="TextBox 34"/>
          <p:cNvSpPr txBox="1">
            <a:spLocks noChangeAspect="1"/>
          </p:cNvSpPr>
          <p:nvPr/>
        </p:nvSpPr>
        <p:spPr>
          <a:xfrm>
            <a:off x="6642587" y="2562225"/>
            <a:ext cx="351000" cy="351000"/>
          </a:xfrm>
          <a:prstGeom prst="rect">
            <a:avLst/>
          </a:prstGeom>
          <a:noFill/>
        </p:spPr>
        <p:txBody>
          <a:bodyPr vert="horz" wrap="none" lIns="0" tIns="0" rIns="0" bIns="0" rtlCol="0" anchor="ctr" anchorCtr="1">
            <a:noAutofit/>
          </a:bodyPr>
          <a:lstStyle/>
          <a:p>
            <a:pPr algn="ctr"/>
            <a:r>
              <a:rPr lang="tr-TR" sz="5400" dirty="0">
                <a:solidFill>
                  <a:schemeClr val="bg1"/>
                </a:solidFill>
                <a:ea typeface="Entypo" pitchFamily="2" charset="0"/>
              </a:rPr>
              <a:t>Ş</a:t>
            </a:r>
            <a:endParaRPr lang="ru-RU" sz="5400" dirty="0">
              <a:solidFill>
                <a:schemeClr val="bg1"/>
              </a:solidFill>
              <a:ea typeface="Entypo" pitchFamily="2" charset="0"/>
            </a:endParaRPr>
          </a:p>
        </p:txBody>
      </p:sp>
      <p:sp>
        <p:nvSpPr>
          <p:cNvPr id="36" name="TextBox 35"/>
          <p:cNvSpPr txBox="1">
            <a:spLocks noChangeAspect="1"/>
          </p:cNvSpPr>
          <p:nvPr/>
        </p:nvSpPr>
        <p:spPr>
          <a:xfrm>
            <a:off x="6298285" y="3366407"/>
            <a:ext cx="351000" cy="351000"/>
          </a:xfrm>
          <a:prstGeom prst="rect">
            <a:avLst/>
          </a:prstGeom>
          <a:noFill/>
        </p:spPr>
        <p:txBody>
          <a:bodyPr vert="horz" wrap="none" lIns="0" tIns="0" rIns="0" bIns="0" rtlCol="0" anchor="ctr" anchorCtr="1">
            <a:noAutofit/>
          </a:bodyPr>
          <a:lstStyle/>
          <a:p>
            <a:pPr algn="ctr"/>
            <a:r>
              <a:rPr lang="tr-TR" sz="5400" dirty="0">
                <a:solidFill>
                  <a:schemeClr val="bg1"/>
                </a:solidFill>
                <a:ea typeface="Entypo" pitchFamily="2" charset="0"/>
              </a:rPr>
              <a:t>A</a:t>
            </a:r>
            <a:endParaRPr lang="ru-RU" sz="5400" dirty="0">
              <a:solidFill>
                <a:schemeClr val="bg1"/>
              </a:solidFill>
              <a:ea typeface="Entypo" pitchFamily="2" charset="0"/>
            </a:endParaRPr>
          </a:p>
        </p:txBody>
      </p:sp>
      <p:sp>
        <p:nvSpPr>
          <p:cNvPr id="37" name="TextBox 36"/>
          <p:cNvSpPr txBox="1">
            <a:spLocks noChangeAspect="1"/>
          </p:cNvSpPr>
          <p:nvPr/>
        </p:nvSpPr>
        <p:spPr>
          <a:xfrm>
            <a:off x="5756201" y="3997778"/>
            <a:ext cx="351000" cy="351000"/>
          </a:xfrm>
          <a:prstGeom prst="rect">
            <a:avLst/>
          </a:prstGeom>
          <a:noFill/>
        </p:spPr>
        <p:txBody>
          <a:bodyPr vert="horz" wrap="none" lIns="0" tIns="0" rIns="0" bIns="0" rtlCol="0" anchor="ctr" anchorCtr="1">
            <a:noAutofit/>
          </a:bodyPr>
          <a:lstStyle/>
          <a:p>
            <a:pPr algn="ctr"/>
            <a:r>
              <a:rPr lang="tr-TR" sz="5400" dirty="0">
                <a:solidFill>
                  <a:schemeClr val="bg1"/>
                </a:solidFill>
                <a:ea typeface="Entypo" pitchFamily="2" charset="0"/>
              </a:rPr>
              <a:t>R</a:t>
            </a:r>
            <a:endParaRPr lang="ru-RU" sz="5400" dirty="0">
              <a:solidFill>
                <a:schemeClr val="bg1"/>
              </a:solidFill>
              <a:ea typeface="Entypo" pitchFamily="2" charset="0"/>
            </a:endParaRPr>
          </a:p>
        </p:txBody>
      </p:sp>
      <p:sp>
        <p:nvSpPr>
          <p:cNvPr id="38" name="TextBox 37"/>
          <p:cNvSpPr txBox="1">
            <a:spLocks noChangeAspect="1"/>
          </p:cNvSpPr>
          <p:nvPr/>
        </p:nvSpPr>
        <p:spPr>
          <a:xfrm>
            <a:off x="5717400" y="5005210"/>
            <a:ext cx="351000" cy="351000"/>
          </a:xfrm>
          <a:prstGeom prst="rect">
            <a:avLst/>
          </a:prstGeom>
          <a:noFill/>
        </p:spPr>
        <p:txBody>
          <a:bodyPr vert="horz" wrap="none" lIns="0" tIns="0" rIns="0" bIns="0" rtlCol="0" anchor="ctr" anchorCtr="1">
            <a:noAutofit/>
          </a:bodyPr>
          <a:lstStyle/>
          <a:p>
            <a:pPr algn="ctr"/>
            <a:r>
              <a:rPr lang="tr-TR" sz="5400" dirty="0">
                <a:solidFill>
                  <a:schemeClr val="bg1"/>
                </a:solidFill>
                <a:ea typeface="Entypo" pitchFamily="2" charset="0"/>
              </a:rPr>
              <a:t>I</a:t>
            </a:r>
            <a:endParaRPr lang="ru-RU" sz="5400" dirty="0">
              <a:solidFill>
                <a:schemeClr val="bg1"/>
              </a:solidFill>
              <a:ea typeface="Entypo" pitchFamily="2" charset="0"/>
            </a:endParaRPr>
          </a:p>
        </p:txBody>
      </p:sp>
      <p:sp>
        <p:nvSpPr>
          <p:cNvPr id="40" name="Title 1"/>
          <p:cNvSpPr txBox="1">
            <a:spLocks/>
          </p:cNvSpPr>
          <p:nvPr/>
        </p:nvSpPr>
        <p:spPr>
          <a:xfrm>
            <a:off x="1529185" y="575949"/>
            <a:ext cx="9156032" cy="842212"/>
          </a:xfrm>
          <a:prstGeom prst="rect">
            <a:avLst/>
          </a:prstGeom>
        </p:spPr>
        <p:style>
          <a:lnRef idx="1">
            <a:schemeClr val="accent6"/>
          </a:lnRef>
          <a:fillRef idx="3">
            <a:schemeClr val="accent6"/>
          </a:fillRef>
          <a:effectRef idx="2">
            <a:schemeClr val="accent6"/>
          </a:effectRef>
          <a:fontRef idx="minor">
            <a:schemeClr val="lt1"/>
          </a:fontRef>
        </p:style>
        <p:txBody>
          <a:bodyPr/>
          <a:lstStyle/>
          <a:p>
            <a:pPr algn="ctr" defTabSz="914400">
              <a:lnSpc>
                <a:spcPct val="90000"/>
              </a:lnSpc>
              <a:spcBef>
                <a:spcPct val="0"/>
              </a:spcBef>
              <a:defRPr/>
            </a:pPr>
            <a:r>
              <a:rPr lang="tr-TR" sz="4400" b="1" dirty="0"/>
              <a:t>Test Çözün</a:t>
            </a:r>
            <a:endParaRPr lang="id-ID" sz="4400" dirty="0"/>
          </a:p>
        </p:txBody>
      </p:sp>
      <p:pic>
        <p:nvPicPr>
          <p:cNvPr id="30" name="Resim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257" y="0"/>
            <a:ext cx="1770743" cy="1770743"/>
          </a:xfrm>
          <a:prstGeom prst="rect">
            <a:avLst/>
          </a:prstGeom>
        </p:spPr>
      </p:pic>
    </p:spTree>
    <p:extLst>
      <p:ext uri="{BB962C8B-B14F-4D97-AF65-F5344CB8AC3E}">
        <p14:creationId xmlns:p14="http://schemas.microsoft.com/office/powerpoint/2010/main" val="365973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Effect transition="in" filter="fade">
                                      <p:cBhvr>
                                        <p:cTn id="58" dur="500"/>
                                        <p:tgtEl>
                                          <p:spTgt spid="26"/>
                                        </p:tgtEl>
                                      </p:cBhvr>
                                    </p:animEffect>
                                  </p:childTnLst>
                                </p:cTn>
                              </p:par>
                            </p:childTnLst>
                          </p:cTn>
                        </p:par>
                        <p:par>
                          <p:cTn id="59" fill="hold">
                            <p:stCondLst>
                              <p:cond delay="3500"/>
                            </p:stCondLst>
                            <p:childTnLst>
                              <p:par>
                                <p:cTn id="60" presetID="39" presetClass="entr" presetSubtype="0" accel="100000"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63"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64"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65" dur="500" fill="hold"/>
                                        <p:tgtEl>
                                          <p:spTgt spid="18"/>
                                        </p:tgtEl>
                                        <p:attrNameLst>
                                          <p:attrName>ppt_y</p:attrName>
                                        </p:attrNameLst>
                                      </p:cBhvr>
                                      <p:tavLst>
                                        <p:tav tm="0">
                                          <p:val>
                                            <p:strVal val="#ppt_y"/>
                                          </p:val>
                                        </p:tav>
                                        <p:tav tm="100000">
                                          <p:val>
                                            <p:strVal val="#ppt_y"/>
                                          </p:val>
                                        </p:tav>
                                      </p:tavLst>
                                    </p:anim>
                                  </p:childTnLst>
                                </p:cTn>
                              </p:par>
                            </p:childTnLst>
                          </p:cTn>
                        </p:par>
                        <p:par>
                          <p:cTn id="66" fill="hold">
                            <p:stCondLst>
                              <p:cond delay="4000"/>
                            </p:stCondLst>
                            <p:childTnLst>
                              <p:par>
                                <p:cTn id="67" presetID="39" presetClass="entr" presetSubtype="0" accel="10000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ppt_h</p:attrName>
                                        </p:attrNameLst>
                                      </p:cBhvr>
                                      <p:tavLst>
                                        <p:tav tm="0">
                                          <p:val>
                                            <p:strVal val="#ppt_h/20"/>
                                          </p:val>
                                        </p:tav>
                                        <p:tav tm="50000">
                                          <p:val>
                                            <p:strVal val="#ppt_h/20"/>
                                          </p:val>
                                        </p:tav>
                                        <p:tav tm="100000">
                                          <p:val>
                                            <p:strVal val="#ppt_h"/>
                                          </p:val>
                                        </p:tav>
                                      </p:tavLst>
                                    </p:anim>
                                    <p:anim calcmode="lin" valueType="num">
                                      <p:cBhvr>
                                        <p:cTn id="70" dur="500" fill="hold"/>
                                        <p:tgtEl>
                                          <p:spTgt spid="20"/>
                                        </p:tgtEl>
                                        <p:attrNameLst>
                                          <p:attrName>ppt_w</p:attrName>
                                        </p:attrNameLst>
                                      </p:cBhvr>
                                      <p:tavLst>
                                        <p:tav tm="0">
                                          <p:val>
                                            <p:strVal val="#ppt_w+.3"/>
                                          </p:val>
                                        </p:tav>
                                        <p:tav tm="50000">
                                          <p:val>
                                            <p:strVal val="#ppt_w+.3"/>
                                          </p:val>
                                        </p:tav>
                                        <p:tav tm="100000">
                                          <p:val>
                                            <p:strVal val="#ppt_w"/>
                                          </p:val>
                                        </p:tav>
                                      </p:tavLst>
                                    </p:anim>
                                    <p:anim calcmode="lin" valueType="num">
                                      <p:cBhvr>
                                        <p:cTn id="71" dur="500" fill="hold"/>
                                        <p:tgtEl>
                                          <p:spTgt spid="20"/>
                                        </p:tgtEl>
                                        <p:attrNameLst>
                                          <p:attrName>ppt_x</p:attrName>
                                        </p:attrNameLst>
                                      </p:cBhvr>
                                      <p:tavLst>
                                        <p:tav tm="0">
                                          <p:val>
                                            <p:strVal val="#ppt_x-.3"/>
                                          </p:val>
                                        </p:tav>
                                        <p:tav tm="50000">
                                          <p:val>
                                            <p:strVal val="#ppt_x"/>
                                          </p:val>
                                        </p:tav>
                                        <p:tav tm="100000">
                                          <p:val>
                                            <p:strVal val="#ppt_x"/>
                                          </p:val>
                                        </p:tav>
                                      </p:tavLst>
                                    </p:anim>
                                    <p:anim calcmode="lin" valueType="num">
                                      <p:cBhvr>
                                        <p:cTn id="72" dur="500" fill="hold"/>
                                        <p:tgtEl>
                                          <p:spTgt spid="20"/>
                                        </p:tgtEl>
                                        <p:attrNameLst>
                                          <p:attrName>ppt_y</p:attrName>
                                        </p:attrNameLst>
                                      </p:cBhvr>
                                      <p:tavLst>
                                        <p:tav tm="0">
                                          <p:val>
                                            <p:strVal val="#ppt_y"/>
                                          </p:val>
                                        </p:tav>
                                        <p:tav tm="100000">
                                          <p:val>
                                            <p:strVal val="#ppt_y"/>
                                          </p:val>
                                        </p:tav>
                                      </p:tavLst>
                                    </p:anim>
                                  </p:childTnLst>
                                </p:cTn>
                              </p:par>
                            </p:childTnLst>
                          </p:cTn>
                        </p:par>
                        <p:par>
                          <p:cTn id="73" fill="hold">
                            <p:stCondLst>
                              <p:cond delay="4500"/>
                            </p:stCondLst>
                            <p:childTnLst>
                              <p:par>
                                <p:cTn id="74" presetID="39" presetClass="entr" presetSubtype="0" accel="10000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ppt_h</p:attrName>
                                        </p:attrNameLst>
                                      </p:cBhvr>
                                      <p:tavLst>
                                        <p:tav tm="0">
                                          <p:val>
                                            <p:strVal val="#ppt_h/20"/>
                                          </p:val>
                                        </p:tav>
                                        <p:tav tm="50000">
                                          <p:val>
                                            <p:strVal val="#ppt_h/20"/>
                                          </p:val>
                                        </p:tav>
                                        <p:tav tm="100000">
                                          <p:val>
                                            <p:strVal val="#ppt_h"/>
                                          </p:val>
                                        </p:tav>
                                      </p:tavLst>
                                    </p:anim>
                                    <p:anim calcmode="lin" valueType="num">
                                      <p:cBhvr>
                                        <p:cTn id="77" dur="500" fill="hold"/>
                                        <p:tgtEl>
                                          <p:spTgt spid="22"/>
                                        </p:tgtEl>
                                        <p:attrNameLst>
                                          <p:attrName>ppt_w</p:attrName>
                                        </p:attrNameLst>
                                      </p:cBhvr>
                                      <p:tavLst>
                                        <p:tav tm="0">
                                          <p:val>
                                            <p:strVal val="#ppt_w+.3"/>
                                          </p:val>
                                        </p:tav>
                                        <p:tav tm="50000">
                                          <p:val>
                                            <p:strVal val="#ppt_w+.3"/>
                                          </p:val>
                                        </p:tav>
                                        <p:tav tm="100000">
                                          <p:val>
                                            <p:strVal val="#ppt_w"/>
                                          </p:val>
                                        </p:tav>
                                      </p:tavLst>
                                    </p:anim>
                                    <p:anim calcmode="lin" valueType="num">
                                      <p:cBhvr>
                                        <p:cTn id="78" dur="500" fill="hold"/>
                                        <p:tgtEl>
                                          <p:spTgt spid="22"/>
                                        </p:tgtEl>
                                        <p:attrNameLst>
                                          <p:attrName>ppt_x</p:attrName>
                                        </p:attrNameLst>
                                      </p:cBhvr>
                                      <p:tavLst>
                                        <p:tav tm="0">
                                          <p:val>
                                            <p:strVal val="#ppt_x-.3"/>
                                          </p:val>
                                        </p:tav>
                                        <p:tav tm="50000">
                                          <p:val>
                                            <p:strVal val="#ppt_x"/>
                                          </p:val>
                                        </p:tav>
                                        <p:tav tm="100000">
                                          <p:val>
                                            <p:strVal val="#ppt_x"/>
                                          </p:val>
                                        </p:tav>
                                      </p:tavLst>
                                    </p:anim>
                                    <p:anim calcmode="lin" valueType="num">
                                      <p:cBhvr>
                                        <p:cTn id="79" dur="500" fill="hold"/>
                                        <p:tgtEl>
                                          <p:spTgt spid="22"/>
                                        </p:tgtEl>
                                        <p:attrNameLst>
                                          <p:attrName>ppt_y</p:attrName>
                                        </p:attrNameLst>
                                      </p:cBhvr>
                                      <p:tavLst>
                                        <p:tav tm="0">
                                          <p:val>
                                            <p:strVal val="#ppt_y"/>
                                          </p:val>
                                        </p:tav>
                                        <p:tav tm="100000">
                                          <p:val>
                                            <p:strVal val="#ppt_y"/>
                                          </p:val>
                                        </p:tav>
                                      </p:tavLst>
                                    </p:anim>
                                  </p:childTnLst>
                                </p:cTn>
                              </p:par>
                            </p:childTnLst>
                          </p:cTn>
                        </p:par>
                        <p:par>
                          <p:cTn id="80" fill="hold">
                            <p:stCondLst>
                              <p:cond delay="5000"/>
                            </p:stCondLst>
                            <p:childTnLst>
                              <p:par>
                                <p:cTn id="81" presetID="39" presetClass="entr" presetSubtype="0" accel="100000"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84"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85"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86" dur="500" fill="hold"/>
                                        <p:tgtEl>
                                          <p:spTgt spid="27"/>
                                        </p:tgtEl>
                                        <p:attrNameLst>
                                          <p:attrName>ppt_y</p:attrName>
                                        </p:attrNameLst>
                                      </p:cBhvr>
                                      <p:tavLst>
                                        <p:tav tm="0">
                                          <p:val>
                                            <p:strVal val="#ppt_y"/>
                                          </p:val>
                                        </p:tav>
                                        <p:tav tm="100000">
                                          <p:val>
                                            <p:strVal val="#ppt_y"/>
                                          </p:val>
                                        </p:tav>
                                      </p:tavLst>
                                    </p:anim>
                                  </p:childTnLst>
                                </p:cTn>
                              </p:par>
                            </p:childTnLst>
                          </p:cTn>
                        </p:par>
                        <p:par>
                          <p:cTn id="87" fill="hold">
                            <p:stCondLst>
                              <p:cond delay="5500"/>
                            </p:stCondLst>
                            <p:childTnLst>
                              <p:par>
                                <p:cTn id="88" presetID="39" presetClass="entr" presetSubtype="0" accel="100000"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 calcmode="lin" valueType="num">
                                      <p:cBhvr>
                                        <p:cTn id="90" dur="500" fill="hold"/>
                                        <p:tgtEl>
                                          <p:spTgt spid="29"/>
                                        </p:tgtEl>
                                        <p:attrNameLst>
                                          <p:attrName>ppt_h</p:attrName>
                                        </p:attrNameLst>
                                      </p:cBhvr>
                                      <p:tavLst>
                                        <p:tav tm="0">
                                          <p:val>
                                            <p:strVal val="#ppt_h/20"/>
                                          </p:val>
                                        </p:tav>
                                        <p:tav tm="50000">
                                          <p:val>
                                            <p:strVal val="#ppt_h/20"/>
                                          </p:val>
                                        </p:tav>
                                        <p:tav tm="100000">
                                          <p:val>
                                            <p:strVal val="#ppt_h"/>
                                          </p:val>
                                        </p:tav>
                                      </p:tavLst>
                                    </p:anim>
                                    <p:anim calcmode="lin" valueType="num">
                                      <p:cBhvr>
                                        <p:cTn id="91" dur="500" fill="hold"/>
                                        <p:tgtEl>
                                          <p:spTgt spid="29"/>
                                        </p:tgtEl>
                                        <p:attrNameLst>
                                          <p:attrName>ppt_w</p:attrName>
                                        </p:attrNameLst>
                                      </p:cBhvr>
                                      <p:tavLst>
                                        <p:tav tm="0">
                                          <p:val>
                                            <p:strVal val="#ppt_w+.3"/>
                                          </p:val>
                                        </p:tav>
                                        <p:tav tm="50000">
                                          <p:val>
                                            <p:strVal val="#ppt_w+.3"/>
                                          </p:val>
                                        </p:tav>
                                        <p:tav tm="100000">
                                          <p:val>
                                            <p:strVal val="#ppt_w"/>
                                          </p:val>
                                        </p:tav>
                                      </p:tavLst>
                                    </p:anim>
                                    <p:anim calcmode="lin" valueType="num">
                                      <p:cBhvr>
                                        <p:cTn id="92" dur="500" fill="hold"/>
                                        <p:tgtEl>
                                          <p:spTgt spid="29"/>
                                        </p:tgtEl>
                                        <p:attrNameLst>
                                          <p:attrName>ppt_x</p:attrName>
                                        </p:attrNameLst>
                                      </p:cBhvr>
                                      <p:tavLst>
                                        <p:tav tm="0">
                                          <p:val>
                                            <p:strVal val="#ppt_x-.3"/>
                                          </p:val>
                                        </p:tav>
                                        <p:tav tm="50000">
                                          <p:val>
                                            <p:strVal val="#ppt_x"/>
                                          </p:val>
                                        </p:tav>
                                        <p:tav tm="100000">
                                          <p:val>
                                            <p:strVal val="#ppt_x"/>
                                          </p:val>
                                        </p:tav>
                                      </p:tavLst>
                                    </p:anim>
                                    <p:anim calcmode="lin" valueType="num">
                                      <p:cBhvr>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000"/>
                            </p:stCondLst>
                            <p:childTnLst>
                              <p:par>
                                <p:cTn id="95" presetID="39" presetClass="entr" presetSubtype="0" accel="100000" fill="hold" grpId="1" nodeType="after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ppt_h</p:attrName>
                                        </p:attrNameLst>
                                      </p:cBhvr>
                                      <p:tavLst>
                                        <p:tav tm="0">
                                          <p:val>
                                            <p:strVal val="#ppt_h/20"/>
                                          </p:val>
                                        </p:tav>
                                        <p:tav tm="50000">
                                          <p:val>
                                            <p:strVal val="#ppt_h/20"/>
                                          </p:val>
                                        </p:tav>
                                        <p:tav tm="100000">
                                          <p:val>
                                            <p:strVal val="#ppt_h"/>
                                          </p:val>
                                        </p:tav>
                                      </p:tavLst>
                                    </p:anim>
                                    <p:anim calcmode="lin" valueType="num">
                                      <p:cBhvr>
                                        <p:cTn id="98" dur="500" fill="hold"/>
                                        <p:tgtEl>
                                          <p:spTgt spid="29"/>
                                        </p:tgtEl>
                                        <p:attrNameLst>
                                          <p:attrName>ppt_w</p:attrName>
                                        </p:attrNameLst>
                                      </p:cBhvr>
                                      <p:tavLst>
                                        <p:tav tm="0">
                                          <p:val>
                                            <p:strVal val="#ppt_w+.3"/>
                                          </p:val>
                                        </p:tav>
                                        <p:tav tm="50000">
                                          <p:val>
                                            <p:strVal val="#ppt_w+.3"/>
                                          </p:val>
                                        </p:tav>
                                        <p:tav tm="100000">
                                          <p:val>
                                            <p:strVal val="#ppt_w"/>
                                          </p:val>
                                        </p:tav>
                                      </p:tavLst>
                                    </p:anim>
                                    <p:anim calcmode="lin" valueType="num">
                                      <p:cBhvr>
                                        <p:cTn id="99" dur="500" fill="hold"/>
                                        <p:tgtEl>
                                          <p:spTgt spid="29"/>
                                        </p:tgtEl>
                                        <p:attrNameLst>
                                          <p:attrName>ppt_x</p:attrName>
                                        </p:attrNameLst>
                                      </p:cBhvr>
                                      <p:tavLst>
                                        <p:tav tm="0">
                                          <p:val>
                                            <p:strVal val="#ppt_x-.3"/>
                                          </p:val>
                                        </p:tav>
                                        <p:tav tm="50000">
                                          <p:val>
                                            <p:strVal val="#ppt_x"/>
                                          </p:val>
                                        </p:tav>
                                        <p:tav tm="100000">
                                          <p:val>
                                            <p:strVal val="#ppt_x"/>
                                          </p:val>
                                        </p:tav>
                                      </p:tavLst>
                                    </p:anim>
                                    <p:anim calcmode="lin" valueType="num">
                                      <p:cBhvr>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6500"/>
                            </p:stCondLst>
                            <p:childTnLst>
                              <p:par>
                                <p:cTn id="102" presetID="39" presetClass="entr" presetSubtype="0" accel="100000" fill="hold" grpId="0" nodeType="afterEffect">
                                  <p:stCondLst>
                                    <p:cond delay="0"/>
                                  </p:stCondLst>
                                  <p:childTnLst>
                                    <p:set>
                                      <p:cBhvr>
                                        <p:cTn id="103" dur="1" fill="hold">
                                          <p:stCondLst>
                                            <p:cond delay="0"/>
                                          </p:stCondLst>
                                        </p:cTn>
                                        <p:tgtEl>
                                          <p:spTgt spid="31"/>
                                        </p:tgtEl>
                                        <p:attrNameLst>
                                          <p:attrName>style.visibility</p:attrName>
                                        </p:attrNameLst>
                                      </p:cBhvr>
                                      <p:to>
                                        <p:strVal val="visible"/>
                                      </p:to>
                                    </p:set>
                                    <p:anim calcmode="lin" valueType="num">
                                      <p:cBhvr>
                                        <p:cTn id="104" dur="500" fill="hold"/>
                                        <p:tgtEl>
                                          <p:spTgt spid="31"/>
                                        </p:tgtEl>
                                        <p:attrNameLst>
                                          <p:attrName>ppt_h</p:attrName>
                                        </p:attrNameLst>
                                      </p:cBhvr>
                                      <p:tavLst>
                                        <p:tav tm="0">
                                          <p:val>
                                            <p:strVal val="#ppt_h/20"/>
                                          </p:val>
                                        </p:tav>
                                        <p:tav tm="50000">
                                          <p:val>
                                            <p:strVal val="#ppt_h/20"/>
                                          </p:val>
                                        </p:tav>
                                        <p:tav tm="100000">
                                          <p:val>
                                            <p:strVal val="#ppt_h"/>
                                          </p:val>
                                        </p:tav>
                                      </p:tavLst>
                                    </p:anim>
                                    <p:anim calcmode="lin" valueType="num">
                                      <p:cBhvr>
                                        <p:cTn id="105" dur="500" fill="hold"/>
                                        <p:tgtEl>
                                          <p:spTgt spid="31"/>
                                        </p:tgtEl>
                                        <p:attrNameLst>
                                          <p:attrName>ppt_w</p:attrName>
                                        </p:attrNameLst>
                                      </p:cBhvr>
                                      <p:tavLst>
                                        <p:tav tm="0">
                                          <p:val>
                                            <p:strVal val="#ppt_w+.3"/>
                                          </p:val>
                                        </p:tav>
                                        <p:tav tm="50000">
                                          <p:val>
                                            <p:strVal val="#ppt_w+.3"/>
                                          </p:val>
                                        </p:tav>
                                        <p:tav tm="100000">
                                          <p:val>
                                            <p:strVal val="#ppt_w"/>
                                          </p:val>
                                        </p:tav>
                                      </p:tavLst>
                                    </p:anim>
                                    <p:anim calcmode="lin" valueType="num">
                                      <p:cBhvr>
                                        <p:cTn id="106" dur="500" fill="hold"/>
                                        <p:tgtEl>
                                          <p:spTgt spid="31"/>
                                        </p:tgtEl>
                                        <p:attrNameLst>
                                          <p:attrName>ppt_x</p:attrName>
                                        </p:attrNameLst>
                                      </p:cBhvr>
                                      <p:tavLst>
                                        <p:tav tm="0">
                                          <p:val>
                                            <p:strVal val="#ppt_x-.3"/>
                                          </p:val>
                                        </p:tav>
                                        <p:tav tm="50000">
                                          <p:val>
                                            <p:strVal val="#ppt_x"/>
                                          </p:val>
                                        </p:tav>
                                        <p:tav tm="100000">
                                          <p:val>
                                            <p:strVal val="#ppt_x"/>
                                          </p:val>
                                        </p:tav>
                                      </p:tavLst>
                                    </p:anim>
                                    <p:anim calcmode="lin" valueType="num">
                                      <p:cBhvr>
                                        <p:cTn id="107"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5" grpId="0" animBg="1"/>
      <p:bldP spid="16" grpId="0" animBg="1"/>
      <p:bldP spid="17" grpId="0" animBg="1"/>
      <p:bldP spid="18" grpId="0"/>
      <p:bldP spid="20" grpId="0"/>
      <p:bldP spid="22" grpId="0"/>
      <p:bldP spid="24" grpId="0" animBg="1"/>
      <p:bldP spid="25" grpId="0" animBg="1"/>
      <p:bldP spid="26" grpId="0" animBg="1"/>
      <p:bldP spid="27" grpId="0"/>
      <p:bldP spid="29" grpId="0"/>
      <p:bldP spid="29" grpId="1"/>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EditPoints="1"/>
          </p:cNvSpPr>
          <p:nvPr/>
        </p:nvSpPr>
        <p:spPr bwMode="auto">
          <a:xfrm flipH="1">
            <a:off x="1941053" y="2019301"/>
            <a:ext cx="3705089" cy="4229100"/>
          </a:xfrm>
          <a:custGeom>
            <a:avLst/>
            <a:gdLst>
              <a:gd name="T0" fmla="*/ 414 w 1311"/>
              <a:gd name="T1" fmla="*/ 1398 h 1497"/>
              <a:gd name="T2" fmla="*/ 405 w 1311"/>
              <a:gd name="T3" fmla="*/ 1266 h 1497"/>
              <a:gd name="T4" fmla="*/ 274 w 1311"/>
              <a:gd name="T5" fmla="*/ 1289 h 1497"/>
              <a:gd name="T6" fmla="*/ 126 w 1311"/>
              <a:gd name="T7" fmla="*/ 1165 h 1497"/>
              <a:gd name="T8" fmla="*/ 126 w 1311"/>
              <a:gd name="T9" fmla="*/ 1104 h 1497"/>
              <a:gd name="T10" fmla="*/ 126 w 1311"/>
              <a:gd name="T11" fmla="*/ 1087 h 1497"/>
              <a:gd name="T12" fmla="*/ 83 w 1311"/>
              <a:gd name="T13" fmla="*/ 986 h 1497"/>
              <a:gd name="T14" fmla="*/ 81 w 1311"/>
              <a:gd name="T15" fmla="*/ 977 h 1497"/>
              <a:gd name="T16" fmla="*/ 61 w 1311"/>
              <a:gd name="T17" fmla="*/ 907 h 1497"/>
              <a:gd name="T18" fmla="*/ 55 w 1311"/>
              <a:gd name="T19" fmla="*/ 895 h 1497"/>
              <a:gd name="T20" fmla="*/ 21 w 1311"/>
              <a:gd name="T21" fmla="*/ 744 h 1497"/>
              <a:gd name="T22" fmla="*/ 63 w 1311"/>
              <a:gd name="T23" fmla="*/ 684 h 1497"/>
              <a:gd name="T24" fmla="*/ 114 w 1311"/>
              <a:gd name="T25" fmla="*/ 605 h 1497"/>
              <a:gd name="T26" fmla="*/ 118 w 1311"/>
              <a:gd name="T27" fmla="*/ 589 h 1497"/>
              <a:gd name="T28" fmla="*/ 117 w 1311"/>
              <a:gd name="T29" fmla="*/ 586 h 1497"/>
              <a:gd name="T30" fmla="*/ 110 w 1311"/>
              <a:gd name="T31" fmla="*/ 554 h 1497"/>
              <a:gd name="T32" fmla="*/ 199 w 1311"/>
              <a:gd name="T33" fmla="*/ 220 h 1497"/>
              <a:gd name="T34" fmla="*/ 709 w 1311"/>
              <a:gd name="T35" fmla="*/ 0 h 1497"/>
              <a:gd name="T36" fmla="*/ 1178 w 1311"/>
              <a:gd name="T37" fmla="*/ 196 h 1497"/>
              <a:gd name="T38" fmla="*/ 1295 w 1311"/>
              <a:gd name="T39" fmla="*/ 694 h 1497"/>
              <a:gd name="T40" fmla="*/ 1106 w 1311"/>
              <a:gd name="T41" fmla="*/ 1062 h 1497"/>
              <a:gd name="T42" fmla="*/ 1141 w 1311"/>
              <a:gd name="T43" fmla="*/ 1374 h 1497"/>
              <a:gd name="T44" fmla="*/ 1037 w 1311"/>
              <a:gd name="T45" fmla="*/ 1497 h 1497"/>
              <a:gd name="T46" fmla="*/ 429 w 1311"/>
              <a:gd name="T47" fmla="*/ 1199 h 1497"/>
              <a:gd name="T48" fmla="*/ 458 w 1311"/>
              <a:gd name="T49" fmla="*/ 1220 h 1497"/>
              <a:gd name="T50" fmla="*/ 519 w 1311"/>
              <a:gd name="T51" fmla="*/ 1441 h 1497"/>
              <a:gd name="T52" fmla="*/ 1074 w 1311"/>
              <a:gd name="T53" fmla="*/ 1423 h 1497"/>
              <a:gd name="T54" fmla="*/ 1038 w 1311"/>
              <a:gd name="T55" fmla="*/ 1118 h 1497"/>
              <a:gd name="T56" fmla="*/ 1239 w 1311"/>
              <a:gd name="T57" fmla="*/ 686 h 1497"/>
              <a:gd name="T58" fmla="*/ 709 w 1311"/>
              <a:gd name="T59" fmla="*/ 56 h 1497"/>
              <a:gd name="T60" fmla="*/ 165 w 1311"/>
              <a:gd name="T61" fmla="*/ 542 h 1497"/>
              <a:gd name="T62" fmla="*/ 172 w 1311"/>
              <a:gd name="T63" fmla="*/ 571 h 1497"/>
              <a:gd name="T64" fmla="*/ 165 w 1311"/>
              <a:gd name="T65" fmla="*/ 630 h 1497"/>
              <a:gd name="T66" fmla="*/ 70 w 1311"/>
              <a:gd name="T67" fmla="*/ 773 h 1497"/>
              <a:gd name="T68" fmla="*/ 63 w 1311"/>
              <a:gd name="T69" fmla="*/ 818 h 1497"/>
              <a:gd name="T70" fmla="*/ 133 w 1311"/>
              <a:gd name="T71" fmla="*/ 869 h 1497"/>
              <a:gd name="T72" fmla="*/ 122 w 1311"/>
              <a:gd name="T73" fmla="*/ 936 h 1497"/>
              <a:gd name="T74" fmla="*/ 154 w 1311"/>
              <a:gd name="T75" fmla="*/ 960 h 1497"/>
              <a:gd name="T76" fmla="*/ 148 w 1311"/>
              <a:gd name="T77" fmla="*/ 1021 h 1497"/>
              <a:gd name="T78" fmla="*/ 182 w 1311"/>
              <a:gd name="T79" fmla="*/ 1108 h 1497"/>
              <a:gd name="T80" fmla="*/ 274 w 1311"/>
              <a:gd name="T81" fmla="*/ 1232 h 1497"/>
              <a:gd name="T82" fmla="*/ 429 w 1311"/>
              <a:gd name="T83" fmla="*/ 1199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11" h="1497">
                <a:moveTo>
                  <a:pt x="519" y="1497"/>
                </a:moveTo>
                <a:cubicBezTo>
                  <a:pt x="463" y="1497"/>
                  <a:pt x="417" y="1454"/>
                  <a:pt x="414" y="1398"/>
                </a:cubicBezTo>
                <a:cubicBezTo>
                  <a:pt x="412" y="1355"/>
                  <a:pt x="410" y="1317"/>
                  <a:pt x="406" y="1281"/>
                </a:cubicBezTo>
                <a:cubicBezTo>
                  <a:pt x="405" y="1266"/>
                  <a:pt x="405" y="1266"/>
                  <a:pt x="405" y="1266"/>
                </a:cubicBezTo>
                <a:cubicBezTo>
                  <a:pt x="391" y="1270"/>
                  <a:pt x="391" y="1270"/>
                  <a:pt x="391" y="1270"/>
                </a:cubicBezTo>
                <a:cubicBezTo>
                  <a:pt x="345" y="1283"/>
                  <a:pt x="307" y="1289"/>
                  <a:pt x="274" y="1289"/>
                </a:cubicBezTo>
                <a:cubicBezTo>
                  <a:pt x="226" y="1289"/>
                  <a:pt x="188" y="1275"/>
                  <a:pt x="161" y="1246"/>
                </a:cubicBezTo>
                <a:cubicBezTo>
                  <a:pt x="141" y="1225"/>
                  <a:pt x="129" y="1198"/>
                  <a:pt x="126" y="1165"/>
                </a:cubicBezTo>
                <a:cubicBezTo>
                  <a:pt x="123" y="1143"/>
                  <a:pt x="124" y="1122"/>
                  <a:pt x="125" y="1104"/>
                </a:cubicBezTo>
                <a:cubicBezTo>
                  <a:pt x="126" y="1104"/>
                  <a:pt x="126" y="1104"/>
                  <a:pt x="126" y="1104"/>
                </a:cubicBezTo>
                <a:cubicBezTo>
                  <a:pt x="126" y="1100"/>
                  <a:pt x="126" y="1096"/>
                  <a:pt x="126" y="1091"/>
                </a:cubicBezTo>
                <a:cubicBezTo>
                  <a:pt x="126" y="1087"/>
                  <a:pt x="126" y="1087"/>
                  <a:pt x="126" y="1087"/>
                </a:cubicBezTo>
                <a:cubicBezTo>
                  <a:pt x="103" y="1055"/>
                  <a:pt x="103" y="1055"/>
                  <a:pt x="103" y="1055"/>
                </a:cubicBezTo>
                <a:cubicBezTo>
                  <a:pt x="88" y="1035"/>
                  <a:pt x="81" y="1011"/>
                  <a:pt x="83" y="986"/>
                </a:cubicBezTo>
                <a:cubicBezTo>
                  <a:pt x="84" y="981"/>
                  <a:pt x="84" y="981"/>
                  <a:pt x="84" y="981"/>
                </a:cubicBezTo>
                <a:cubicBezTo>
                  <a:pt x="81" y="977"/>
                  <a:pt x="81" y="977"/>
                  <a:pt x="81" y="977"/>
                </a:cubicBezTo>
                <a:cubicBezTo>
                  <a:pt x="77" y="972"/>
                  <a:pt x="74" y="967"/>
                  <a:pt x="71" y="961"/>
                </a:cubicBezTo>
                <a:cubicBezTo>
                  <a:pt x="63" y="945"/>
                  <a:pt x="59" y="926"/>
                  <a:pt x="61" y="907"/>
                </a:cubicBezTo>
                <a:cubicBezTo>
                  <a:pt x="62" y="899"/>
                  <a:pt x="62" y="899"/>
                  <a:pt x="62" y="899"/>
                </a:cubicBezTo>
                <a:cubicBezTo>
                  <a:pt x="55" y="895"/>
                  <a:pt x="55" y="895"/>
                  <a:pt x="55" y="895"/>
                </a:cubicBezTo>
                <a:cubicBezTo>
                  <a:pt x="33" y="881"/>
                  <a:pt x="17" y="860"/>
                  <a:pt x="9" y="835"/>
                </a:cubicBezTo>
                <a:cubicBezTo>
                  <a:pt x="0" y="804"/>
                  <a:pt x="4" y="771"/>
                  <a:pt x="21" y="744"/>
                </a:cubicBezTo>
                <a:cubicBezTo>
                  <a:pt x="22" y="743"/>
                  <a:pt x="22" y="743"/>
                  <a:pt x="22" y="743"/>
                </a:cubicBezTo>
                <a:cubicBezTo>
                  <a:pt x="35" y="722"/>
                  <a:pt x="49" y="703"/>
                  <a:pt x="63" y="684"/>
                </a:cubicBezTo>
                <a:cubicBezTo>
                  <a:pt x="63" y="684"/>
                  <a:pt x="63" y="684"/>
                  <a:pt x="63" y="684"/>
                </a:cubicBezTo>
                <a:cubicBezTo>
                  <a:pt x="82" y="657"/>
                  <a:pt x="101" y="631"/>
                  <a:pt x="114" y="605"/>
                </a:cubicBezTo>
                <a:cubicBezTo>
                  <a:pt x="119" y="594"/>
                  <a:pt x="119" y="594"/>
                  <a:pt x="119" y="594"/>
                </a:cubicBezTo>
                <a:cubicBezTo>
                  <a:pt x="118" y="589"/>
                  <a:pt x="118" y="589"/>
                  <a:pt x="118" y="589"/>
                </a:cubicBezTo>
                <a:cubicBezTo>
                  <a:pt x="118" y="589"/>
                  <a:pt x="118" y="588"/>
                  <a:pt x="118" y="587"/>
                </a:cubicBezTo>
                <a:cubicBezTo>
                  <a:pt x="117" y="586"/>
                  <a:pt x="117" y="586"/>
                  <a:pt x="117" y="586"/>
                </a:cubicBezTo>
                <a:cubicBezTo>
                  <a:pt x="116" y="582"/>
                  <a:pt x="115" y="577"/>
                  <a:pt x="114" y="572"/>
                </a:cubicBezTo>
                <a:cubicBezTo>
                  <a:pt x="110" y="554"/>
                  <a:pt x="110" y="554"/>
                  <a:pt x="110" y="554"/>
                </a:cubicBezTo>
                <a:cubicBezTo>
                  <a:pt x="99" y="505"/>
                  <a:pt x="100" y="444"/>
                  <a:pt x="113" y="391"/>
                </a:cubicBezTo>
                <a:cubicBezTo>
                  <a:pt x="129" y="329"/>
                  <a:pt x="157" y="272"/>
                  <a:pt x="199" y="220"/>
                </a:cubicBezTo>
                <a:cubicBezTo>
                  <a:pt x="237" y="173"/>
                  <a:pt x="284" y="132"/>
                  <a:pt x="341" y="98"/>
                </a:cubicBezTo>
                <a:cubicBezTo>
                  <a:pt x="446" y="35"/>
                  <a:pt x="577" y="0"/>
                  <a:pt x="709" y="0"/>
                </a:cubicBezTo>
                <a:cubicBezTo>
                  <a:pt x="799" y="0"/>
                  <a:pt x="887" y="16"/>
                  <a:pt x="964" y="46"/>
                </a:cubicBezTo>
                <a:cubicBezTo>
                  <a:pt x="1050" y="80"/>
                  <a:pt x="1122" y="131"/>
                  <a:pt x="1178" y="196"/>
                </a:cubicBezTo>
                <a:cubicBezTo>
                  <a:pt x="1230" y="256"/>
                  <a:pt x="1266" y="328"/>
                  <a:pt x="1286" y="409"/>
                </a:cubicBezTo>
                <a:cubicBezTo>
                  <a:pt x="1308" y="495"/>
                  <a:pt x="1311" y="591"/>
                  <a:pt x="1295" y="694"/>
                </a:cubicBezTo>
                <a:cubicBezTo>
                  <a:pt x="1284" y="766"/>
                  <a:pt x="1260" y="834"/>
                  <a:pt x="1222" y="901"/>
                </a:cubicBezTo>
                <a:cubicBezTo>
                  <a:pt x="1187" y="964"/>
                  <a:pt x="1144" y="1017"/>
                  <a:pt x="1106" y="1062"/>
                </a:cubicBezTo>
                <a:cubicBezTo>
                  <a:pt x="1095" y="1075"/>
                  <a:pt x="1091" y="1092"/>
                  <a:pt x="1093" y="1108"/>
                </a:cubicBezTo>
                <a:cubicBezTo>
                  <a:pt x="1141" y="1374"/>
                  <a:pt x="1141" y="1374"/>
                  <a:pt x="1141" y="1374"/>
                </a:cubicBezTo>
                <a:cubicBezTo>
                  <a:pt x="1146" y="1404"/>
                  <a:pt x="1138" y="1436"/>
                  <a:pt x="1118" y="1460"/>
                </a:cubicBezTo>
                <a:cubicBezTo>
                  <a:pt x="1098" y="1484"/>
                  <a:pt x="1069" y="1497"/>
                  <a:pt x="1037" y="1497"/>
                </a:cubicBezTo>
                <a:lnTo>
                  <a:pt x="519" y="1497"/>
                </a:lnTo>
                <a:close/>
                <a:moveTo>
                  <a:pt x="429" y="1199"/>
                </a:moveTo>
                <a:cubicBezTo>
                  <a:pt x="444" y="1199"/>
                  <a:pt x="457" y="1212"/>
                  <a:pt x="458" y="1219"/>
                </a:cubicBezTo>
                <a:cubicBezTo>
                  <a:pt x="458" y="1220"/>
                  <a:pt x="458" y="1220"/>
                  <a:pt x="458" y="1220"/>
                </a:cubicBezTo>
                <a:cubicBezTo>
                  <a:pt x="461" y="1252"/>
                  <a:pt x="466" y="1305"/>
                  <a:pt x="471" y="1395"/>
                </a:cubicBezTo>
                <a:cubicBezTo>
                  <a:pt x="472" y="1420"/>
                  <a:pt x="493" y="1441"/>
                  <a:pt x="519" y="1441"/>
                </a:cubicBezTo>
                <a:cubicBezTo>
                  <a:pt x="1037" y="1441"/>
                  <a:pt x="1037" y="1441"/>
                  <a:pt x="1037" y="1441"/>
                </a:cubicBezTo>
                <a:cubicBezTo>
                  <a:pt x="1052" y="1441"/>
                  <a:pt x="1065" y="1434"/>
                  <a:pt x="1074" y="1423"/>
                </a:cubicBezTo>
                <a:cubicBezTo>
                  <a:pt x="1084" y="1412"/>
                  <a:pt x="1087" y="1398"/>
                  <a:pt x="1085" y="1384"/>
                </a:cubicBezTo>
                <a:cubicBezTo>
                  <a:pt x="1038" y="1118"/>
                  <a:pt x="1038" y="1118"/>
                  <a:pt x="1038" y="1118"/>
                </a:cubicBezTo>
                <a:cubicBezTo>
                  <a:pt x="1032" y="1085"/>
                  <a:pt x="1041" y="1051"/>
                  <a:pt x="1063" y="1025"/>
                </a:cubicBezTo>
                <a:cubicBezTo>
                  <a:pt x="1136" y="938"/>
                  <a:pt x="1216" y="833"/>
                  <a:pt x="1239" y="686"/>
                </a:cubicBezTo>
                <a:cubicBezTo>
                  <a:pt x="1267" y="501"/>
                  <a:pt x="1231" y="345"/>
                  <a:pt x="1135" y="233"/>
                </a:cubicBezTo>
                <a:cubicBezTo>
                  <a:pt x="1038" y="121"/>
                  <a:pt x="883" y="56"/>
                  <a:pt x="709" y="56"/>
                </a:cubicBezTo>
                <a:cubicBezTo>
                  <a:pt x="491" y="56"/>
                  <a:pt x="228" y="166"/>
                  <a:pt x="168" y="405"/>
                </a:cubicBezTo>
                <a:cubicBezTo>
                  <a:pt x="157" y="449"/>
                  <a:pt x="156" y="501"/>
                  <a:pt x="165" y="542"/>
                </a:cubicBezTo>
                <a:cubicBezTo>
                  <a:pt x="169" y="560"/>
                  <a:pt x="169" y="560"/>
                  <a:pt x="169" y="560"/>
                </a:cubicBezTo>
                <a:cubicBezTo>
                  <a:pt x="170" y="563"/>
                  <a:pt x="171" y="567"/>
                  <a:pt x="172" y="571"/>
                </a:cubicBezTo>
                <a:cubicBezTo>
                  <a:pt x="176" y="584"/>
                  <a:pt x="180" y="600"/>
                  <a:pt x="176" y="608"/>
                </a:cubicBezTo>
                <a:cubicBezTo>
                  <a:pt x="165" y="630"/>
                  <a:pt x="165" y="630"/>
                  <a:pt x="165" y="630"/>
                </a:cubicBezTo>
                <a:cubicBezTo>
                  <a:pt x="150" y="661"/>
                  <a:pt x="129" y="690"/>
                  <a:pt x="109" y="717"/>
                </a:cubicBezTo>
                <a:cubicBezTo>
                  <a:pt x="96" y="735"/>
                  <a:pt x="82" y="754"/>
                  <a:pt x="70" y="773"/>
                </a:cubicBezTo>
                <a:cubicBezTo>
                  <a:pt x="69" y="775"/>
                  <a:pt x="69" y="775"/>
                  <a:pt x="69" y="775"/>
                </a:cubicBezTo>
                <a:cubicBezTo>
                  <a:pt x="61" y="788"/>
                  <a:pt x="59" y="803"/>
                  <a:pt x="63" y="818"/>
                </a:cubicBezTo>
                <a:cubicBezTo>
                  <a:pt x="68" y="833"/>
                  <a:pt x="78" y="845"/>
                  <a:pt x="92" y="851"/>
                </a:cubicBezTo>
                <a:cubicBezTo>
                  <a:pt x="133" y="869"/>
                  <a:pt x="133" y="869"/>
                  <a:pt x="133" y="869"/>
                </a:cubicBezTo>
                <a:cubicBezTo>
                  <a:pt x="120" y="900"/>
                  <a:pt x="120" y="900"/>
                  <a:pt x="120" y="900"/>
                </a:cubicBezTo>
                <a:cubicBezTo>
                  <a:pt x="116" y="912"/>
                  <a:pt x="116" y="925"/>
                  <a:pt x="122" y="936"/>
                </a:cubicBezTo>
                <a:cubicBezTo>
                  <a:pt x="127" y="948"/>
                  <a:pt x="137" y="956"/>
                  <a:pt x="149" y="959"/>
                </a:cubicBezTo>
                <a:cubicBezTo>
                  <a:pt x="154" y="960"/>
                  <a:pt x="154" y="960"/>
                  <a:pt x="154" y="960"/>
                </a:cubicBezTo>
                <a:cubicBezTo>
                  <a:pt x="147" y="971"/>
                  <a:pt x="147" y="971"/>
                  <a:pt x="147" y="971"/>
                </a:cubicBezTo>
                <a:cubicBezTo>
                  <a:pt x="137" y="986"/>
                  <a:pt x="137" y="1006"/>
                  <a:pt x="148" y="1021"/>
                </a:cubicBezTo>
                <a:cubicBezTo>
                  <a:pt x="180" y="1063"/>
                  <a:pt x="180" y="1063"/>
                  <a:pt x="180" y="1063"/>
                </a:cubicBezTo>
                <a:cubicBezTo>
                  <a:pt x="184" y="1070"/>
                  <a:pt x="183" y="1090"/>
                  <a:pt x="182" y="1108"/>
                </a:cubicBezTo>
                <a:cubicBezTo>
                  <a:pt x="180" y="1140"/>
                  <a:pt x="178" y="1181"/>
                  <a:pt x="202" y="1207"/>
                </a:cubicBezTo>
                <a:cubicBezTo>
                  <a:pt x="218" y="1224"/>
                  <a:pt x="242" y="1232"/>
                  <a:pt x="274" y="1232"/>
                </a:cubicBezTo>
                <a:cubicBezTo>
                  <a:pt x="311" y="1232"/>
                  <a:pt x="360" y="1222"/>
                  <a:pt x="422" y="1201"/>
                </a:cubicBezTo>
                <a:cubicBezTo>
                  <a:pt x="424" y="1200"/>
                  <a:pt x="426" y="1199"/>
                  <a:pt x="429" y="1199"/>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5" name="Freeform 4"/>
          <p:cNvSpPr>
            <a:spLocks/>
          </p:cNvSpPr>
          <p:nvPr/>
        </p:nvSpPr>
        <p:spPr bwMode="auto">
          <a:xfrm flipH="1">
            <a:off x="3532188" y="2333232"/>
            <a:ext cx="1535033" cy="1175745"/>
          </a:xfrm>
          <a:custGeom>
            <a:avLst/>
            <a:gdLst>
              <a:gd name="T0" fmla="*/ 5 w 543"/>
              <a:gd name="T1" fmla="*/ 416 h 416"/>
              <a:gd name="T2" fmla="*/ 151 w 543"/>
              <a:gd name="T3" fmla="*/ 397 h 416"/>
              <a:gd name="T4" fmla="*/ 173 w 543"/>
              <a:gd name="T5" fmla="*/ 339 h 416"/>
              <a:gd name="T6" fmla="*/ 234 w 543"/>
              <a:gd name="T7" fmla="*/ 305 h 416"/>
              <a:gd name="T8" fmla="*/ 302 w 543"/>
              <a:gd name="T9" fmla="*/ 322 h 416"/>
              <a:gd name="T10" fmla="*/ 339 w 543"/>
              <a:gd name="T11" fmla="*/ 372 h 416"/>
              <a:gd name="T12" fmla="*/ 491 w 543"/>
              <a:gd name="T13" fmla="*/ 352 h 416"/>
              <a:gd name="T14" fmla="*/ 469 w 543"/>
              <a:gd name="T15" fmla="*/ 188 h 416"/>
              <a:gd name="T16" fmla="*/ 477 w 543"/>
              <a:gd name="T17" fmla="*/ 186 h 416"/>
              <a:gd name="T18" fmla="*/ 538 w 543"/>
              <a:gd name="T19" fmla="*/ 99 h 416"/>
              <a:gd name="T20" fmla="*/ 456 w 543"/>
              <a:gd name="T21" fmla="*/ 29 h 416"/>
              <a:gd name="T22" fmla="*/ 448 w 543"/>
              <a:gd name="T23" fmla="*/ 30 h 416"/>
              <a:gd name="T24" fmla="*/ 445 w 543"/>
              <a:gd name="T25" fmla="*/ 3 h 416"/>
              <a:gd name="T26" fmla="*/ 411 w 543"/>
              <a:gd name="T27" fmla="*/ 0 h 416"/>
              <a:gd name="T28" fmla="*/ 310 w 543"/>
              <a:gd name="T29" fmla="*/ 35 h 416"/>
              <a:gd name="T30" fmla="*/ 300 w 543"/>
              <a:gd name="T31" fmla="*/ 35 h 416"/>
              <a:gd name="T32" fmla="*/ 177 w 543"/>
              <a:gd name="T33" fmla="*/ 91 h 416"/>
              <a:gd name="T34" fmla="*/ 69 w 543"/>
              <a:gd name="T35" fmla="*/ 217 h 416"/>
              <a:gd name="T36" fmla="*/ 27 w 543"/>
              <a:gd name="T37" fmla="*/ 278 h 416"/>
              <a:gd name="T38" fmla="*/ 28 w 543"/>
              <a:gd name="T39" fmla="*/ 287 h 416"/>
              <a:gd name="T40" fmla="*/ 0 w 543"/>
              <a:gd name="T41" fmla="*/ 377 h 416"/>
              <a:gd name="T42" fmla="*/ 5 w 543"/>
              <a:gd name="T43"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3" h="416">
                <a:moveTo>
                  <a:pt x="5" y="416"/>
                </a:moveTo>
                <a:cubicBezTo>
                  <a:pt x="151" y="397"/>
                  <a:pt x="151" y="397"/>
                  <a:pt x="151" y="397"/>
                </a:cubicBezTo>
                <a:cubicBezTo>
                  <a:pt x="151" y="376"/>
                  <a:pt x="159" y="355"/>
                  <a:pt x="173" y="339"/>
                </a:cubicBezTo>
                <a:cubicBezTo>
                  <a:pt x="189" y="320"/>
                  <a:pt x="210" y="308"/>
                  <a:pt x="234" y="305"/>
                </a:cubicBezTo>
                <a:cubicBezTo>
                  <a:pt x="258" y="302"/>
                  <a:pt x="282" y="308"/>
                  <a:pt x="302" y="322"/>
                </a:cubicBezTo>
                <a:cubicBezTo>
                  <a:pt x="320" y="334"/>
                  <a:pt x="333" y="352"/>
                  <a:pt x="339" y="372"/>
                </a:cubicBezTo>
                <a:cubicBezTo>
                  <a:pt x="491" y="352"/>
                  <a:pt x="491" y="352"/>
                  <a:pt x="491" y="352"/>
                </a:cubicBezTo>
                <a:cubicBezTo>
                  <a:pt x="469" y="188"/>
                  <a:pt x="469" y="188"/>
                  <a:pt x="469" y="188"/>
                </a:cubicBezTo>
                <a:cubicBezTo>
                  <a:pt x="477" y="186"/>
                  <a:pt x="477" y="186"/>
                  <a:pt x="477" y="186"/>
                </a:cubicBezTo>
                <a:cubicBezTo>
                  <a:pt x="517" y="177"/>
                  <a:pt x="543" y="140"/>
                  <a:pt x="538" y="99"/>
                </a:cubicBezTo>
                <a:cubicBezTo>
                  <a:pt x="533" y="57"/>
                  <a:pt x="497" y="28"/>
                  <a:pt x="456" y="29"/>
                </a:cubicBezTo>
                <a:cubicBezTo>
                  <a:pt x="448" y="30"/>
                  <a:pt x="448" y="30"/>
                  <a:pt x="448" y="30"/>
                </a:cubicBezTo>
                <a:cubicBezTo>
                  <a:pt x="445" y="3"/>
                  <a:pt x="445" y="3"/>
                  <a:pt x="445" y="3"/>
                </a:cubicBezTo>
                <a:cubicBezTo>
                  <a:pt x="434" y="1"/>
                  <a:pt x="423" y="0"/>
                  <a:pt x="411" y="0"/>
                </a:cubicBezTo>
                <a:cubicBezTo>
                  <a:pt x="373" y="0"/>
                  <a:pt x="338" y="13"/>
                  <a:pt x="310" y="35"/>
                </a:cubicBezTo>
                <a:cubicBezTo>
                  <a:pt x="306" y="35"/>
                  <a:pt x="303" y="35"/>
                  <a:pt x="300" y="35"/>
                </a:cubicBezTo>
                <a:cubicBezTo>
                  <a:pt x="251" y="35"/>
                  <a:pt x="206" y="57"/>
                  <a:pt x="177" y="91"/>
                </a:cubicBezTo>
                <a:cubicBezTo>
                  <a:pt x="116" y="102"/>
                  <a:pt x="71" y="154"/>
                  <a:pt x="69" y="217"/>
                </a:cubicBezTo>
                <a:cubicBezTo>
                  <a:pt x="45" y="227"/>
                  <a:pt x="27" y="250"/>
                  <a:pt x="27" y="278"/>
                </a:cubicBezTo>
                <a:cubicBezTo>
                  <a:pt x="27" y="281"/>
                  <a:pt x="28" y="284"/>
                  <a:pt x="28" y="287"/>
                </a:cubicBezTo>
                <a:cubicBezTo>
                  <a:pt x="10" y="313"/>
                  <a:pt x="0" y="344"/>
                  <a:pt x="0" y="377"/>
                </a:cubicBezTo>
                <a:cubicBezTo>
                  <a:pt x="0" y="390"/>
                  <a:pt x="2" y="403"/>
                  <a:pt x="5" y="416"/>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8" name="Freeform 7"/>
          <p:cNvSpPr>
            <a:spLocks/>
          </p:cNvSpPr>
          <p:nvPr/>
        </p:nvSpPr>
        <p:spPr bwMode="auto">
          <a:xfrm flipH="1">
            <a:off x="3548899" y="3226082"/>
            <a:ext cx="1489675" cy="1174551"/>
          </a:xfrm>
          <a:custGeom>
            <a:avLst/>
            <a:gdLst>
              <a:gd name="T0" fmla="*/ 524 w 527"/>
              <a:gd name="T1" fmla="*/ 386 h 416"/>
              <a:gd name="T2" fmla="*/ 466 w 527"/>
              <a:gd name="T3" fmla="*/ 363 h 416"/>
              <a:gd name="T4" fmla="*/ 433 w 527"/>
              <a:gd name="T5" fmla="*/ 302 h 416"/>
              <a:gd name="T6" fmla="*/ 450 w 527"/>
              <a:gd name="T7" fmla="*/ 234 h 416"/>
              <a:gd name="T8" fmla="*/ 500 w 527"/>
              <a:gd name="T9" fmla="*/ 198 h 416"/>
              <a:gd name="T10" fmla="*/ 481 w 527"/>
              <a:gd name="T11" fmla="*/ 53 h 416"/>
              <a:gd name="T12" fmla="*/ 316 w 527"/>
              <a:gd name="T13" fmla="*/ 75 h 416"/>
              <a:gd name="T14" fmla="*/ 314 w 527"/>
              <a:gd name="T15" fmla="*/ 67 h 416"/>
              <a:gd name="T16" fmla="*/ 226 w 527"/>
              <a:gd name="T17" fmla="*/ 6 h 416"/>
              <a:gd name="T18" fmla="*/ 157 w 527"/>
              <a:gd name="T19" fmla="*/ 88 h 416"/>
              <a:gd name="T20" fmla="*/ 158 w 527"/>
              <a:gd name="T21" fmla="*/ 95 h 416"/>
              <a:gd name="T22" fmla="*/ 0 w 527"/>
              <a:gd name="T23" fmla="*/ 116 h 416"/>
              <a:gd name="T24" fmla="*/ 62 w 527"/>
              <a:gd name="T25" fmla="*/ 193 h 416"/>
              <a:gd name="T26" fmla="*/ 180 w 527"/>
              <a:gd name="T27" fmla="*/ 278 h 416"/>
              <a:gd name="T28" fmla="*/ 239 w 527"/>
              <a:gd name="T29" fmla="*/ 263 h 416"/>
              <a:gd name="T30" fmla="*/ 315 w 527"/>
              <a:gd name="T31" fmla="*/ 309 h 416"/>
              <a:gd name="T32" fmla="*/ 469 w 527"/>
              <a:gd name="T33" fmla="*/ 416 h 416"/>
              <a:gd name="T34" fmla="*/ 527 w 527"/>
              <a:gd name="T35" fmla="*/ 405 h 416"/>
              <a:gd name="T36" fmla="*/ 524 w 527"/>
              <a:gd name="T37" fmla="*/ 38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16">
                <a:moveTo>
                  <a:pt x="524" y="386"/>
                </a:moveTo>
                <a:cubicBezTo>
                  <a:pt x="503" y="385"/>
                  <a:pt x="483" y="377"/>
                  <a:pt x="466" y="363"/>
                </a:cubicBezTo>
                <a:cubicBezTo>
                  <a:pt x="448" y="348"/>
                  <a:pt x="436" y="326"/>
                  <a:pt x="433" y="302"/>
                </a:cubicBezTo>
                <a:cubicBezTo>
                  <a:pt x="430" y="278"/>
                  <a:pt x="436" y="254"/>
                  <a:pt x="450" y="234"/>
                </a:cubicBezTo>
                <a:cubicBezTo>
                  <a:pt x="462" y="217"/>
                  <a:pt x="479" y="204"/>
                  <a:pt x="500" y="198"/>
                </a:cubicBezTo>
                <a:cubicBezTo>
                  <a:pt x="481" y="53"/>
                  <a:pt x="481" y="53"/>
                  <a:pt x="481" y="53"/>
                </a:cubicBezTo>
                <a:cubicBezTo>
                  <a:pt x="316" y="75"/>
                  <a:pt x="316" y="75"/>
                  <a:pt x="316" y="75"/>
                </a:cubicBezTo>
                <a:cubicBezTo>
                  <a:pt x="314" y="67"/>
                  <a:pt x="314" y="67"/>
                  <a:pt x="314" y="67"/>
                </a:cubicBezTo>
                <a:cubicBezTo>
                  <a:pt x="305" y="27"/>
                  <a:pt x="268" y="0"/>
                  <a:pt x="226" y="6"/>
                </a:cubicBezTo>
                <a:cubicBezTo>
                  <a:pt x="185" y="11"/>
                  <a:pt x="156" y="46"/>
                  <a:pt x="157" y="88"/>
                </a:cubicBezTo>
                <a:cubicBezTo>
                  <a:pt x="158" y="95"/>
                  <a:pt x="158" y="95"/>
                  <a:pt x="158" y="95"/>
                </a:cubicBezTo>
                <a:cubicBezTo>
                  <a:pt x="0" y="116"/>
                  <a:pt x="0" y="116"/>
                  <a:pt x="0" y="116"/>
                </a:cubicBezTo>
                <a:cubicBezTo>
                  <a:pt x="12" y="148"/>
                  <a:pt x="34" y="175"/>
                  <a:pt x="62" y="193"/>
                </a:cubicBezTo>
                <a:cubicBezTo>
                  <a:pt x="79" y="242"/>
                  <a:pt x="125" y="278"/>
                  <a:pt x="180" y="278"/>
                </a:cubicBezTo>
                <a:cubicBezTo>
                  <a:pt x="202" y="278"/>
                  <a:pt x="222" y="272"/>
                  <a:pt x="239" y="263"/>
                </a:cubicBezTo>
                <a:cubicBezTo>
                  <a:pt x="258" y="286"/>
                  <a:pt x="284" y="303"/>
                  <a:pt x="315" y="309"/>
                </a:cubicBezTo>
                <a:cubicBezTo>
                  <a:pt x="338" y="372"/>
                  <a:pt x="398" y="416"/>
                  <a:pt x="469" y="416"/>
                </a:cubicBezTo>
                <a:cubicBezTo>
                  <a:pt x="489" y="416"/>
                  <a:pt x="509" y="412"/>
                  <a:pt x="527" y="405"/>
                </a:cubicBezTo>
                <a:lnTo>
                  <a:pt x="524" y="386"/>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4" name="Freeform 13"/>
          <p:cNvSpPr>
            <a:spLocks/>
          </p:cNvSpPr>
          <p:nvPr/>
        </p:nvSpPr>
        <p:spPr bwMode="auto">
          <a:xfrm flipH="1">
            <a:off x="2182170" y="3178335"/>
            <a:ext cx="1601878" cy="1480125"/>
          </a:xfrm>
          <a:custGeom>
            <a:avLst/>
            <a:gdLst>
              <a:gd name="T0" fmla="*/ 567 w 567"/>
              <a:gd name="T1" fmla="*/ 124 h 524"/>
              <a:gd name="T2" fmla="*/ 533 w 567"/>
              <a:gd name="T3" fmla="*/ 34 h 524"/>
              <a:gd name="T4" fmla="*/ 534 w 567"/>
              <a:gd name="T5" fmla="*/ 13 h 524"/>
              <a:gd name="T6" fmla="*/ 534 w 567"/>
              <a:gd name="T7" fmla="*/ 0 h 524"/>
              <a:gd name="T8" fmla="*/ 393 w 567"/>
              <a:gd name="T9" fmla="*/ 19 h 524"/>
              <a:gd name="T10" fmla="*/ 370 w 567"/>
              <a:gd name="T11" fmla="*/ 77 h 524"/>
              <a:gd name="T12" fmla="*/ 309 w 567"/>
              <a:gd name="T13" fmla="*/ 110 h 524"/>
              <a:gd name="T14" fmla="*/ 297 w 567"/>
              <a:gd name="T15" fmla="*/ 111 h 524"/>
              <a:gd name="T16" fmla="*/ 241 w 567"/>
              <a:gd name="T17" fmla="*/ 94 h 524"/>
              <a:gd name="T18" fmla="*/ 205 w 567"/>
              <a:gd name="T19" fmla="*/ 43 h 524"/>
              <a:gd name="T20" fmla="*/ 53 w 567"/>
              <a:gd name="T21" fmla="*/ 63 h 524"/>
              <a:gd name="T22" fmla="*/ 74 w 567"/>
              <a:gd name="T23" fmla="*/ 227 h 524"/>
              <a:gd name="T24" fmla="*/ 67 w 567"/>
              <a:gd name="T25" fmla="*/ 229 h 524"/>
              <a:gd name="T26" fmla="*/ 5 w 567"/>
              <a:gd name="T27" fmla="*/ 317 h 524"/>
              <a:gd name="T28" fmla="*/ 87 w 567"/>
              <a:gd name="T29" fmla="*/ 386 h 524"/>
              <a:gd name="T30" fmla="*/ 95 w 567"/>
              <a:gd name="T31" fmla="*/ 386 h 524"/>
              <a:gd name="T32" fmla="*/ 102 w 567"/>
              <a:gd name="T33" fmla="*/ 438 h 524"/>
              <a:gd name="T34" fmla="*/ 266 w 567"/>
              <a:gd name="T35" fmla="*/ 524 h 524"/>
              <a:gd name="T36" fmla="*/ 452 w 567"/>
              <a:gd name="T37" fmla="*/ 396 h 524"/>
              <a:gd name="T38" fmla="*/ 556 w 567"/>
              <a:gd name="T39" fmla="*/ 220 h 524"/>
              <a:gd name="T40" fmla="*/ 553 w 567"/>
              <a:gd name="T41" fmla="*/ 184 h 524"/>
              <a:gd name="T42" fmla="*/ 567 w 567"/>
              <a:gd name="T43" fmla="*/ 12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524">
                <a:moveTo>
                  <a:pt x="567" y="124"/>
                </a:moveTo>
                <a:cubicBezTo>
                  <a:pt x="567" y="89"/>
                  <a:pt x="554" y="58"/>
                  <a:pt x="533" y="34"/>
                </a:cubicBezTo>
                <a:cubicBezTo>
                  <a:pt x="534" y="27"/>
                  <a:pt x="534" y="20"/>
                  <a:pt x="534" y="13"/>
                </a:cubicBezTo>
                <a:cubicBezTo>
                  <a:pt x="534" y="8"/>
                  <a:pt x="534" y="4"/>
                  <a:pt x="534" y="0"/>
                </a:cubicBezTo>
                <a:cubicBezTo>
                  <a:pt x="393" y="19"/>
                  <a:pt x="393" y="19"/>
                  <a:pt x="393" y="19"/>
                </a:cubicBezTo>
                <a:cubicBezTo>
                  <a:pt x="392" y="40"/>
                  <a:pt x="384" y="60"/>
                  <a:pt x="370" y="77"/>
                </a:cubicBezTo>
                <a:cubicBezTo>
                  <a:pt x="355" y="95"/>
                  <a:pt x="333" y="107"/>
                  <a:pt x="309" y="110"/>
                </a:cubicBezTo>
                <a:cubicBezTo>
                  <a:pt x="305" y="111"/>
                  <a:pt x="301" y="111"/>
                  <a:pt x="297" y="111"/>
                </a:cubicBezTo>
                <a:cubicBezTo>
                  <a:pt x="277" y="111"/>
                  <a:pt x="258" y="105"/>
                  <a:pt x="241" y="94"/>
                </a:cubicBezTo>
                <a:cubicBezTo>
                  <a:pt x="224" y="81"/>
                  <a:pt x="211" y="64"/>
                  <a:pt x="205" y="43"/>
                </a:cubicBezTo>
                <a:cubicBezTo>
                  <a:pt x="53" y="63"/>
                  <a:pt x="53" y="63"/>
                  <a:pt x="53" y="63"/>
                </a:cubicBezTo>
                <a:cubicBezTo>
                  <a:pt x="74" y="227"/>
                  <a:pt x="74" y="227"/>
                  <a:pt x="74" y="227"/>
                </a:cubicBezTo>
                <a:cubicBezTo>
                  <a:pt x="67" y="229"/>
                  <a:pt x="67" y="229"/>
                  <a:pt x="67" y="229"/>
                </a:cubicBezTo>
                <a:cubicBezTo>
                  <a:pt x="26" y="238"/>
                  <a:pt x="0" y="276"/>
                  <a:pt x="5" y="317"/>
                </a:cubicBezTo>
                <a:cubicBezTo>
                  <a:pt x="11" y="358"/>
                  <a:pt x="46" y="388"/>
                  <a:pt x="87" y="386"/>
                </a:cubicBezTo>
                <a:cubicBezTo>
                  <a:pt x="95" y="386"/>
                  <a:pt x="95" y="386"/>
                  <a:pt x="95" y="386"/>
                </a:cubicBezTo>
                <a:cubicBezTo>
                  <a:pt x="102" y="438"/>
                  <a:pt x="102" y="438"/>
                  <a:pt x="102" y="438"/>
                </a:cubicBezTo>
                <a:cubicBezTo>
                  <a:pt x="138" y="490"/>
                  <a:pt x="198" y="524"/>
                  <a:pt x="266" y="524"/>
                </a:cubicBezTo>
                <a:cubicBezTo>
                  <a:pt x="351" y="524"/>
                  <a:pt x="423" y="470"/>
                  <a:pt x="452" y="396"/>
                </a:cubicBezTo>
                <a:cubicBezTo>
                  <a:pt x="514" y="362"/>
                  <a:pt x="556" y="296"/>
                  <a:pt x="556" y="220"/>
                </a:cubicBezTo>
                <a:cubicBezTo>
                  <a:pt x="556" y="208"/>
                  <a:pt x="555" y="196"/>
                  <a:pt x="553" y="184"/>
                </a:cubicBezTo>
                <a:cubicBezTo>
                  <a:pt x="562" y="166"/>
                  <a:pt x="567" y="146"/>
                  <a:pt x="567" y="124"/>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3" name="Freeform 22"/>
          <p:cNvSpPr>
            <a:spLocks/>
          </p:cNvSpPr>
          <p:nvPr/>
        </p:nvSpPr>
        <p:spPr bwMode="auto">
          <a:xfrm flipH="1">
            <a:off x="2283631" y="2310553"/>
            <a:ext cx="1480125" cy="1147097"/>
          </a:xfrm>
          <a:custGeom>
            <a:avLst/>
            <a:gdLst>
              <a:gd name="T0" fmla="*/ 2 w 524"/>
              <a:gd name="T1" fmla="*/ 21 h 406"/>
              <a:gd name="T2" fmla="*/ 60 w 524"/>
              <a:gd name="T3" fmla="*/ 43 h 406"/>
              <a:gd name="T4" fmla="*/ 94 w 524"/>
              <a:gd name="T5" fmla="*/ 104 h 406"/>
              <a:gd name="T6" fmla="*/ 77 w 524"/>
              <a:gd name="T7" fmla="*/ 172 h 406"/>
              <a:gd name="T8" fmla="*/ 27 w 524"/>
              <a:gd name="T9" fmla="*/ 209 h 406"/>
              <a:gd name="T10" fmla="*/ 46 w 524"/>
              <a:gd name="T11" fmla="*/ 353 h 406"/>
              <a:gd name="T12" fmla="*/ 210 w 524"/>
              <a:gd name="T13" fmla="*/ 332 h 406"/>
              <a:gd name="T14" fmla="*/ 212 w 524"/>
              <a:gd name="T15" fmla="*/ 339 h 406"/>
              <a:gd name="T16" fmla="*/ 300 w 524"/>
              <a:gd name="T17" fmla="*/ 401 h 406"/>
              <a:gd name="T18" fmla="*/ 369 w 524"/>
              <a:gd name="T19" fmla="*/ 319 h 406"/>
              <a:gd name="T20" fmla="*/ 369 w 524"/>
              <a:gd name="T21" fmla="*/ 311 h 406"/>
              <a:gd name="T22" fmla="*/ 524 w 524"/>
              <a:gd name="T23" fmla="*/ 291 h 406"/>
              <a:gd name="T24" fmla="*/ 446 w 524"/>
              <a:gd name="T25" fmla="*/ 194 h 406"/>
              <a:gd name="T26" fmla="*/ 214 w 524"/>
              <a:gd name="T27" fmla="*/ 37 h 406"/>
              <a:gd name="T28" fmla="*/ 137 w 524"/>
              <a:gd name="T29" fmla="*/ 8 h 406"/>
              <a:gd name="T30" fmla="*/ 87 w 524"/>
              <a:gd name="T31" fmla="*/ 19 h 406"/>
              <a:gd name="T32" fmla="*/ 31 w 524"/>
              <a:gd name="T33" fmla="*/ 0 h 406"/>
              <a:gd name="T34" fmla="*/ 0 w 524"/>
              <a:gd name="T35" fmla="*/ 5 h 406"/>
              <a:gd name="T36" fmla="*/ 2 w 524"/>
              <a:gd name="T37" fmla="*/ 2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4" h="406">
                <a:moveTo>
                  <a:pt x="2" y="21"/>
                </a:moveTo>
                <a:cubicBezTo>
                  <a:pt x="23" y="21"/>
                  <a:pt x="44" y="29"/>
                  <a:pt x="60" y="43"/>
                </a:cubicBezTo>
                <a:cubicBezTo>
                  <a:pt x="78" y="59"/>
                  <a:pt x="90" y="80"/>
                  <a:pt x="94" y="104"/>
                </a:cubicBezTo>
                <a:cubicBezTo>
                  <a:pt x="97" y="128"/>
                  <a:pt x="91" y="152"/>
                  <a:pt x="77" y="172"/>
                </a:cubicBezTo>
                <a:cubicBezTo>
                  <a:pt x="65" y="190"/>
                  <a:pt x="47" y="203"/>
                  <a:pt x="27" y="209"/>
                </a:cubicBezTo>
                <a:cubicBezTo>
                  <a:pt x="46" y="353"/>
                  <a:pt x="46" y="353"/>
                  <a:pt x="46" y="353"/>
                </a:cubicBezTo>
                <a:cubicBezTo>
                  <a:pt x="210" y="332"/>
                  <a:pt x="210" y="332"/>
                  <a:pt x="210" y="332"/>
                </a:cubicBezTo>
                <a:cubicBezTo>
                  <a:pt x="212" y="339"/>
                  <a:pt x="212" y="339"/>
                  <a:pt x="212" y="339"/>
                </a:cubicBezTo>
                <a:cubicBezTo>
                  <a:pt x="221" y="380"/>
                  <a:pt x="259" y="406"/>
                  <a:pt x="300" y="401"/>
                </a:cubicBezTo>
                <a:cubicBezTo>
                  <a:pt x="341" y="395"/>
                  <a:pt x="371" y="360"/>
                  <a:pt x="369" y="319"/>
                </a:cubicBezTo>
                <a:cubicBezTo>
                  <a:pt x="369" y="311"/>
                  <a:pt x="369" y="311"/>
                  <a:pt x="369" y="311"/>
                </a:cubicBezTo>
                <a:cubicBezTo>
                  <a:pt x="524" y="291"/>
                  <a:pt x="524" y="291"/>
                  <a:pt x="524" y="291"/>
                </a:cubicBezTo>
                <a:cubicBezTo>
                  <a:pt x="515" y="247"/>
                  <a:pt x="485" y="212"/>
                  <a:pt x="446" y="194"/>
                </a:cubicBezTo>
                <a:cubicBezTo>
                  <a:pt x="407" y="103"/>
                  <a:pt x="319" y="39"/>
                  <a:pt x="214" y="37"/>
                </a:cubicBezTo>
                <a:cubicBezTo>
                  <a:pt x="194" y="19"/>
                  <a:pt x="167" y="8"/>
                  <a:pt x="137" y="8"/>
                </a:cubicBezTo>
                <a:cubicBezTo>
                  <a:pt x="119" y="8"/>
                  <a:pt x="102" y="12"/>
                  <a:pt x="87" y="19"/>
                </a:cubicBezTo>
                <a:cubicBezTo>
                  <a:pt x="71" y="7"/>
                  <a:pt x="52" y="0"/>
                  <a:pt x="31" y="0"/>
                </a:cubicBezTo>
                <a:cubicBezTo>
                  <a:pt x="20" y="0"/>
                  <a:pt x="10" y="2"/>
                  <a:pt x="0" y="5"/>
                </a:cubicBezTo>
                <a:lnTo>
                  <a:pt x="2" y="21"/>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6" name="Oval 25"/>
          <p:cNvSpPr>
            <a:spLocks noChangeArrowheads="1"/>
          </p:cNvSpPr>
          <p:nvPr/>
        </p:nvSpPr>
        <p:spPr bwMode="auto">
          <a:xfrm>
            <a:off x="6159573" y="1813197"/>
            <a:ext cx="135000" cy="135000"/>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27" name="Oval 26"/>
          <p:cNvSpPr>
            <a:spLocks noChangeArrowheads="1"/>
          </p:cNvSpPr>
          <p:nvPr/>
        </p:nvSpPr>
        <p:spPr bwMode="auto">
          <a:xfrm>
            <a:off x="6144303" y="2884101"/>
            <a:ext cx="135000" cy="135000"/>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28" name="Oval 27"/>
          <p:cNvSpPr>
            <a:spLocks noChangeArrowheads="1"/>
          </p:cNvSpPr>
          <p:nvPr/>
        </p:nvSpPr>
        <p:spPr bwMode="auto">
          <a:xfrm>
            <a:off x="6115567" y="3976167"/>
            <a:ext cx="135000" cy="135000"/>
          </a:xfrm>
          <a:prstGeom prst="ellipse">
            <a:avLst/>
          </a:pr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29" name="Oval 28"/>
          <p:cNvSpPr>
            <a:spLocks noChangeArrowheads="1"/>
          </p:cNvSpPr>
          <p:nvPr/>
        </p:nvSpPr>
        <p:spPr bwMode="auto">
          <a:xfrm>
            <a:off x="6190509" y="5280603"/>
            <a:ext cx="135000" cy="135000"/>
          </a:xfrm>
          <a:prstGeom prst="ellipse">
            <a:avLst/>
          </a:pr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0" name="TextBox 29"/>
          <p:cNvSpPr txBox="1"/>
          <p:nvPr/>
        </p:nvSpPr>
        <p:spPr>
          <a:xfrm>
            <a:off x="6417239" y="1680078"/>
            <a:ext cx="3291394" cy="307777"/>
          </a:xfrm>
          <a:prstGeom prst="rect">
            <a:avLst/>
          </a:prstGeom>
          <a:noFill/>
        </p:spPr>
        <p:txBody>
          <a:bodyPr wrap="square" rtlCol="0">
            <a:spAutoFit/>
          </a:bodyPr>
          <a:lstStyle/>
          <a:p>
            <a:r>
              <a:rPr lang="tr-TR" sz="1400" b="1" dirty="0">
                <a:solidFill>
                  <a:schemeClr val="accent1">
                    <a:lumMod val="75000"/>
                  </a:schemeClr>
                </a:solidFill>
                <a:latin typeface="+mj-lt"/>
              </a:rPr>
              <a:t>Amacınız Olsun</a:t>
            </a:r>
            <a:endParaRPr lang="id-ID" sz="1400" b="1" dirty="0">
              <a:solidFill>
                <a:schemeClr val="accent1">
                  <a:lumMod val="75000"/>
                </a:schemeClr>
              </a:solidFill>
              <a:latin typeface="+mj-lt"/>
            </a:endParaRPr>
          </a:p>
        </p:txBody>
      </p:sp>
      <p:sp>
        <p:nvSpPr>
          <p:cNvPr id="31" name="TextBox 30"/>
          <p:cNvSpPr txBox="1"/>
          <p:nvPr/>
        </p:nvSpPr>
        <p:spPr>
          <a:xfrm>
            <a:off x="6417239" y="1982157"/>
            <a:ext cx="3729544" cy="830997"/>
          </a:xfrm>
          <a:prstGeom prst="rect">
            <a:avLst/>
          </a:prstGeom>
          <a:noFill/>
        </p:spPr>
        <p:txBody>
          <a:bodyPr wrap="square" rtlCol="0">
            <a:spAutoFit/>
          </a:bodyPr>
          <a:lstStyle/>
          <a:p>
            <a:r>
              <a:rPr lang="tr-TR" sz="1600" b="1" dirty="0">
                <a:solidFill>
                  <a:schemeClr val="tx2"/>
                </a:solidFill>
              </a:rPr>
              <a:t>Kısa, orta ve uzun vadeli hedeflerinizin olması motivasyonunuzu artırır ve daha iyi odaklanırsınız.</a:t>
            </a:r>
            <a:endParaRPr lang="en-US" sz="1600" b="1" dirty="0">
              <a:solidFill>
                <a:schemeClr val="tx2"/>
              </a:solidFill>
            </a:endParaRPr>
          </a:p>
        </p:txBody>
      </p:sp>
      <p:sp>
        <p:nvSpPr>
          <p:cNvPr id="32" name="TextBox 31"/>
          <p:cNvSpPr txBox="1"/>
          <p:nvPr/>
        </p:nvSpPr>
        <p:spPr>
          <a:xfrm>
            <a:off x="6417239" y="2777968"/>
            <a:ext cx="2054730" cy="307777"/>
          </a:xfrm>
          <a:prstGeom prst="rect">
            <a:avLst/>
          </a:prstGeom>
          <a:noFill/>
        </p:spPr>
        <p:txBody>
          <a:bodyPr wrap="none" rtlCol="0">
            <a:spAutoFit/>
          </a:bodyPr>
          <a:lstStyle/>
          <a:p>
            <a:r>
              <a:rPr lang="tr-TR" sz="1400" b="1" dirty="0">
                <a:solidFill>
                  <a:schemeClr val="accent2">
                    <a:lumMod val="75000"/>
                  </a:schemeClr>
                </a:solidFill>
                <a:latin typeface="+mj-lt"/>
              </a:rPr>
              <a:t>Önyargılarınızdan Kurtulun</a:t>
            </a:r>
            <a:endParaRPr lang="id-ID" sz="1400" b="1" dirty="0">
              <a:solidFill>
                <a:schemeClr val="accent2">
                  <a:lumMod val="75000"/>
                </a:schemeClr>
              </a:solidFill>
              <a:latin typeface="+mj-lt"/>
            </a:endParaRPr>
          </a:p>
        </p:txBody>
      </p:sp>
      <p:sp>
        <p:nvSpPr>
          <p:cNvPr id="33" name="TextBox 32"/>
          <p:cNvSpPr txBox="1"/>
          <p:nvPr/>
        </p:nvSpPr>
        <p:spPr>
          <a:xfrm>
            <a:off x="6380701" y="3067149"/>
            <a:ext cx="3948620" cy="830997"/>
          </a:xfrm>
          <a:prstGeom prst="rect">
            <a:avLst/>
          </a:prstGeom>
          <a:noFill/>
        </p:spPr>
        <p:txBody>
          <a:bodyPr wrap="square" rtlCol="0">
            <a:spAutoFit/>
          </a:bodyPr>
          <a:lstStyle/>
          <a:p>
            <a:r>
              <a:rPr lang="tr-TR" sz="1600" b="1" dirty="0">
                <a:solidFill>
                  <a:schemeClr val="tx2"/>
                </a:solidFill>
              </a:rPr>
              <a:t>Anlamıyorum, çalışsam da yapamayacağım, ders çok zor, sorular çok zor olacak gibi önyargılardan uzak durun.</a:t>
            </a:r>
            <a:endParaRPr lang="en-US" sz="1600" b="1" dirty="0">
              <a:solidFill>
                <a:schemeClr val="tx2"/>
              </a:solidFill>
            </a:endParaRPr>
          </a:p>
        </p:txBody>
      </p:sp>
      <p:sp>
        <p:nvSpPr>
          <p:cNvPr id="34" name="TextBox 33"/>
          <p:cNvSpPr txBox="1"/>
          <p:nvPr/>
        </p:nvSpPr>
        <p:spPr>
          <a:xfrm>
            <a:off x="6371831" y="3918397"/>
            <a:ext cx="1722908" cy="307777"/>
          </a:xfrm>
          <a:prstGeom prst="rect">
            <a:avLst/>
          </a:prstGeom>
          <a:noFill/>
        </p:spPr>
        <p:txBody>
          <a:bodyPr wrap="none" rtlCol="0">
            <a:spAutoFit/>
          </a:bodyPr>
          <a:lstStyle/>
          <a:p>
            <a:r>
              <a:rPr lang="tr-TR" sz="1400" b="1" dirty="0">
                <a:solidFill>
                  <a:srgbClr val="FF6600"/>
                </a:solidFill>
                <a:latin typeface="+mj-lt"/>
              </a:rPr>
              <a:t>Olumlu Tutum Takının</a:t>
            </a:r>
            <a:endParaRPr lang="id-ID" sz="1400" b="1" dirty="0">
              <a:solidFill>
                <a:srgbClr val="FF6600"/>
              </a:solidFill>
              <a:latin typeface="+mj-lt"/>
            </a:endParaRPr>
          </a:p>
        </p:txBody>
      </p:sp>
      <p:sp>
        <p:nvSpPr>
          <p:cNvPr id="35" name="TextBox 34"/>
          <p:cNvSpPr txBox="1"/>
          <p:nvPr/>
        </p:nvSpPr>
        <p:spPr>
          <a:xfrm>
            <a:off x="6325509" y="4245400"/>
            <a:ext cx="4062920" cy="830997"/>
          </a:xfrm>
          <a:prstGeom prst="rect">
            <a:avLst/>
          </a:prstGeom>
          <a:noFill/>
        </p:spPr>
        <p:txBody>
          <a:bodyPr wrap="square" rtlCol="0">
            <a:spAutoFit/>
          </a:bodyPr>
          <a:lstStyle/>
          <a:p>
            <a:r>
              <a:rPr lang="tr-TR" sz="1600" b="1" dirty="0">
                <a:solidFill>
                  <a:schemeClr val="tx2"/>
                </a:solidFill>
              </a:rPr>
              <a:t>Bu ders gereksiz, dersi sevmiyorum, öğretmen anlatamıyor v.b. tutumlar  motivasyonunuzu ve devamında başarınızı düşürür.</a:t>
            </a:r>
            <a:endParaRPr lang="en-US" sz="1600" b="1" dirty="0">
              <a:solidFill>
                <a:schemeClr val="tx2"/>
              </a:solidFill>
            </a:endParaRPr>
          </a:p>
        </p:txBody>
      </p:sp>
      <p:sp>
        <p:nvSpPr>
          <p:cNvPr id="36" name="TextBox 35"/>
          <p:cNvSpPr txBox="1"/>
          <p:nvPr/>
        </p:nvSpPr>
        <p:spPr>
          <a:xfrm>
            <a:off x="6371831" y="5194215"/>
            <a:ext cx="3655200" cy="307777"/>
          </a:xfrm>
          <a:prstGeom prst="rect">
            <a:avLst/>
          </a:prstGeom>
          <a:noFill/>
        </p:spPr>
        <p:txBody>
          <a:bodyPr wrap="square" rtlCol="0">
            <a:spAutoFit/>
          </a:bodyPr>
          <a:lstStyle/>
          <a:p>
            <a:r>
              <a:rPr lang="tr-TR" sz="1400" b="1" dirty="0">
                <a:solidFill>
                  <a:schemeClr val="accent4">
                    <a:lumMod val="75000"/>
                  </a:schemeClr>
                </a:solidFill>
                <a:latin typeface="+mj-lt"/>
              </a:rPr>
              <a:t>Öğrenilmiş Çaresizlik Yaşamayın</a:t>
            </a:r>
            <a:endParaRPr lang="id-ID" sz="1400" b="1" dirty="0">
              <a:solidFill>
                <a:schemeClr val="accent4">
                  <a:lumMod val="75000"/>
                </a:schemeClr>
              </a:solidFill>
              <a:latin typeface="+mj-lt"/>
            </a:endParaRPr>
          </a:p>
        </p:txBody>
      </p:sp>
      <p:sp>
        <p:nvSpPr>
          <p:cNvPr id="37" name="TextBox 36"/>
          <p:cNvSpPr txBox="1"/>
          <p:nvPr/>
        </p:nvSpPr>
        <p:spPr>
          <a:xfrm>
            <a:off x="6302876" y="5512146"/>
            <a:ext cx="3967670" cy="584775"/>
          </a:xfrm>
          <a:prstGeom prst="rect">
            <a:avLst/>
          </a:prstGeom>
          <a:noFill/>
        </p:spPr>
        <p:txBody>
          <a:bodyPr wrap="square" rtlCol="0">
            <a:spAutoFit/>
          </a:bodyPr>
          <a:lstStyle/>
          <a:p>
            <a:r>
              <a:rPr lang="tr-TR" sz="1600" b="1" dirty="0">
                <a:solidFill>
                  <a:schemeClr val="tx2"/>
                </a:solidFill>
              </a:rPr>
              <a:t>Bir konuyu daha önce anlamamış olmanız yine anlamayacağınız anlamına gelmez. </a:t>
            </a:r>
            <a:endParaRPr lang="en-US" sz="1600" b="1" dirty="0">
              <a:solidFill>
                <a:schemeClr val="tx2"/>
              </a:solidFill>
            </a:endParaRPr>
          </a:p>
        </p:txBody>
      </p:sp>
      <p:sp>
        <p:nvSpPr>
          <p:cNvPr id="38" name="Freeform 20"/>
          <p:cNvSpPr>
            <a:spLocks/>
          </p:cNvSpPr>
          <p:nvPr/>
        </p:nvSpPr>
        <p:spPr bwMode="auto">
          <a:xfrm>
            <a:off x="4070426" y="3534723"/>
            <a:ext cx="324785" cy="270401"/>
          </a:xfrm>
          <a:custGeom>
            <a:avLst/>
            <a:gdLst>
              <a:gd name="T0" fmla="*/ 83 w 88"/>
              <a:gd name="T1" fmla="*/ 64 h 73"/>
              <a:gd name="T2" fmla="*/ 79 w 88"/>
              <a:gd name="T3" fmla="*/ 64 h 73"/>
              <a:gd name="T4" fmla="*/ 79 w 88"/>
              <a:gd name="T5" fmla="*/ 22 h 73"/>
              <a:gd name="T6" fmla="*/ 66 w 88"/>
              <a:gd name="T7" fmla="*/ 22 h 73"/>
              <a:gd name="T8" fmla="*/ 66 w 88"/>
              <a:gd name="T9" fmla="*/ 64 h 73"/>
              <a:gd name="T10" fmla="*/ 60 w 88"/>
              <a:gd name="T11" fmla="*/ 64 h 73"/>
              <a:gd name="T12" fmla="*/ 60 w 88"/>
              <a:gd name="T13" fmla="*/ 40 h 73"/>
              <a:gd name="T14" fmla="*/ 47 w 88"/>
              <a:gd name="T15" fmla="*/ 40 h 73"/>
              <a:gd name="T16" fmla="*/ 47 w 88"/>
              <a:gd name="T17" fmla="*/ 64 h 73"/>
              <a:gd name="T18" fmla="*/ 41 w 88"/>
              <a:gd name="T19" fmla="*/ 64 h 73"/>
              <a:gd name="T20" fmla="*/ 41 w 88"/>
              <a:gd name="T21" fmla="*/ 0 h 73"/>
              <a:gd name="T22" fmla="*/ 28 w 88"/>
              <a:gd name="T23" fmla="*/ 0 h 73"/>
              <a:gd name="T24" fmla="*/ 28 w 88"/>
              <a:gd name="T25" fmla="*/ 64 h 73"/>
              <a:gd name="T26" fmla="*/ 22 w 88"/>
              <a:gd name="T27" fmla="*/ 64 h 73"/>
              <a:gd name="T28" fmla="*/ 22 w 88"/>
              <a:gd name="T29" fmla="*/ 24 h 73"/>
              <a:gd name="T30" fmla="*/ 9 w 88"/>
              <a:gd name="T31" fmla="*/ 24 h 73"/>
              <a:gd name="T32" fmla="*/ 9 w 88"/>
              <a:gd name="T33" fmla="*/ 64 h 73"/>
              <a:gd name="T34" fmla="*/ 5 w 88"/>
              <a:gd name="T35" fmla="*/ 64 h 73"/>
              <a:gd name="T36" fmla="*/ 0 w 88"/>
              <a:gd name="T37" fmla="*/ 68 h 73"/>
              <a:gd name="T38" fmla="*/ 5 w 88"/>
              <a:gd name="T39" fmla="*/ 73 h 73"/>
              <a:gd name="T40" fmla="*/ 83 w 88"/>
              <a:gd name="T41" fmla="*/ 73 h 73"/>
              <a:gd name="T42" fmla="*/ 88 w 88"/>
              <a:gd name="T43" fmla="*/ 68 h 73"/>
              <a:gd name="T44" fmla="*/ 83 w 88"/>
              <a:gd name="T45"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73">
                <a:moveTo>
                  <a:pt x="83" y="64"/>
                </a:moveTo>
                <a:cubicBezTo>
                  <a:pt x="79" y="64"/>
                  <a:pt x="79" y="64"/>
                  <a:pt x="79" y="64"/>
                </a:cubicBezTo>
                <a:cubicBezTo>
                  <a:pt x="79" y="22"/>
                  <a:pt x="79" y="22"/>
                  <a:pt x="79" y="22"/>
                </a:cubicBezTo>
                <a:cubicBezTo>
                  <a:pt x="66" y="22"/>
                  <a:pt x="66" y="22"/>
                  <a:pt x="66" y="22"/>
                </a:cubicBezTo>
                <a:cubicBezTo>
                  <a:pt x="66" y="64"/>
                  <a:pt x="66" y="64"/>
                  <a:pt x="66" y="64"/>
                </a:cubicBezTo>
                <a:cubicBezTo>
                  <a:pt x="60" y="64"/>
                  <a:pt x="60" y="64"/>
                  <a:pt x="60" y="64"/>
                </a:cubicBezTo>
                <a:cubicBezTo>
                  <a:pt x="60" y="40"/>
                  <a:pt x="60" y="40"/>
                  <a:pt x="60" y="40"/>
                </a:cubicBezTo>
                <a:cubicBezTo>
                  <a:pt x="47" y="40"/>
                  <a:pt x="47" y="40"/>
                  <a:pt x="47" y="40"/>
                </a:cubicBezTo>
                <a:cubicBezTo>
                  <a:pt x="47" y="64"/>
                  <a:pt x="47" y="64"/>
                  <a:pt x="47" y="64"/>
                </a:cubicBezTo>
                <a:cubicBezTo>
                  <a:pt x="41" y="64"/>
                  <a:pt x="41" y="64"/>
                  <a:pt x="41" y="64"/>
                </a:cubicBezTo>
                <a:cubicBezTo>
                  <a:pt x="41" y="0"/>
                  <a:pt x="41" y="0"/>
                  <a:pt x="41" y="0"/>
                </a:cubicBezTo>
                <a:cubicBezTo>
                  <a:pt x="28" y="0"/>
                  <a:pt x="28" y="0"/>
                  <a:pt x="28" y="0"/>
                </a:cubicBezTo>
                <a:cubicBezTo>
                  <a:pt x="28" y="64"/>
                  <a:pt x="28" y="64"/>
                  <a:pt x="28" y="64"/>
                </a:cubicBezTo>
                <a:cubicBezTo>
                  <a:pt x="22" y="64"/>
                  <a:pt x="22" y="64"/>
                  <a:pt x="22" y="64"/>
                </a:cubicBezTo>
                <a:cubicBezTo>
                  <a:pt x="22" y="24"/>
                  <a:pt x="22" y="24"/>
                  <a:pt x="22" y="24"/>
                </a:cubicBezTo>
                <a:cubicBezTo>
                  <a:pt x="9" y="24"/>
                  <a:pt x="9" y="24"/>
                  <a:pt x="9" y="24"/>
                </a:cubicBezTo>
                <a:cubicBezTo>
                  <a:pt x="9" y="64"/>
                  <a:pt x="9" y="64"/>
                  <a:pt x="9" y="64"/>
                </a:cubicBezTo>
                <a:cubicBezTo>
                  <a:pt x="5" y="64"/>
                  <a:pt x="5" y="64"/>
                  <a:pt x="5" y="64"/>
                </a:cubicBezTo>
                <a:cubicBezTo>
                  <a:pt x="2" y="64"/>
                  <a:pt x="0" y="66"/>
                  <a:pt x="0" y="68"/>
                </a:cubicBezTo>
                <a:cubicBezTo>
                  <a:pt x="0" y="71"/>
                  <a:pt x="2" y="73"/>
                  <a:pt x="5" y="73"/>
                </a:cubicBezTo>
                <a:cubicBezTo>
                  <a:pt x="83" y="73"/>
                  <a:pt x="83" y="73"/>
                  <a:pt x="83" y="73"/>
                </a:cubicBezTo>
                <a:cubicBezTo>
                  <a:pt x="86" y="73"/>
                  <a:pt x="88" y="71"/>
                  <a:pt x="88" y="68"/>
                </a:cubicBezTo>
                <a:cubicBezTo>
                  <a:pt x="88" y="66"/>
                  <a:pt x="86" y="64"/>
                  <a:pt x="83" y="64"/>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39" name="Freeform 9"/>
          <p:cNvSpPr>
            <a:spLocks noEditPoints="1"/>
          </p:cNvSpPr>
          <p:nvPr/>
        </p:nvSpPr>
        <p:spPr bwMode="auto">
          <a:xfrm>
            <a:off x="2786595" y="3707140"/>
            <a:ext cx="358799" cy="358800"/>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8 w 128"/>
              <a:gd name="T11" fmla="*/ 48 h 128"/>
              <a:gd name="T12" fmla="*/ 97 w 128"/>
              <a:gd name="T13" fmla="*/ 33 h 128"/>
              <a:gd name="T14" fmla="*/ 82 w 128"/>
              <a:gd name="T15" fmla="*/ 11 h 128"/>
              <a:gd name="T16" fmla="*/ 118 w 128"/>
              <a:gd name="T17" fmla="*/ 48 h 128"/>
              <a:gd name="T18" fmla="*/ 96 w 128"/>
              <a:gd name="T19" fmla="*/ 64 h 128"/>
              <a:gd name="T20" fmla="*/ 94 w 128"/>
              <a:gd name="T21" fmla="*/ 81 h 128"/>
              <a:gd name="T22" fmla="*/ 65 w 128"/>
              <a:gd name="T23" fmla="*/ 75 h 128"/>
              <a:gd name="T24" fmla="*/ 36 w 128"/>
              <a:gd name="T25" fmla="*/ 81 h 128"/>
              <a:gd name="T26" fmla="*/ 34 w 128"/>
              <a:gd name="T27" fmla="*/ 64 h 128"/>
              <a:gd name="T28" fmla="*/ 39 w 128"/>
              <a:gd name="T29" fmla="*/ 39 h 128"/>
              <a:gd name="T30" fmla="*/ 65 w 128"/>
              <a:gd name="T31" fmla="*/ 33 h 128"/>
              <a:gd name="T32" fmla="*/ 91 w 128"/>
              <a:gd name="T33" fmla="*/ 39 h 128"/>
              <a:gd name="T34" fmla="*/ 96 w 128"/>
              <a:gd name="T35" fmla="*/ 64 h 128"/>
              <a:gd name="T36" fmla="*/ 65 w 128"/>
              <a:gd name="T37" fmla="*/ 8 h 128"/>
              <a:gd name="T38" fmla="*/ 68 w 128"/>
              <a:gd name="T39" fmla="*/ 8 h 128"/>
              <a:gd name="T40" fmla="*/ 87 w 128"/>
              <a:gd name="T41" fmla="*/ 29 h 128"/>
              <a:gd name="T42" fmla="*/ 65 w 128"/>
              <a:gd name="T43" fmla="*/ 26 h 128"/>
              <a:gd name="T44" fmla="*/ 45 w 128"/>
              <a:gd name="T45" fmla="*/ 29 h 128"/>
              <a:gd name="T46" fmla="*/ 65 w 128"/>
              <a:gd name="T47" fmla="*/ 8 h 128"/>
              <a:gd name="T48" fmla="*/ 50 w 128"/>
              <a:gd name="T49" fmla="*/ 10 h 128"/>
              <a:gd name="T50" fmla="*/ 34 w 128"/>
              <a:gd name="T51" fmla="*/ 33 h 128"/>
              <a:gd name="T52" fmla="*/ 10 w 128"/>
              <a:gd name="T53" fmla="*/ 51 h 128"/>
              <a:gd name="T54" fmla="*/ 50 w 128"/>
              <a:gd name="T55" fmla="*/ 10 h 128"/>
              <a:gd name="T56" fmla="*/ 16 w 128"/>
              <a:gd name="T57" fmla="*/ 93 h 128"/>
              <a:gd name="T58" fmla="*/ 8 w 128"/>
              <a:gd name="T59" fmla="*/ 65 h 128"/>
              <a:gd name="T60" fmla="*/ 30 w 128"/>
              <a:gd name="T61" fmla="*/ 44 h 128"/>
              <a:gd name="T62" fmla="*/ 27 w 128"/>
              <a:gd name="T63" fmla="*/ 64 h 128"/>
              <a:gd name="T64" fmla="*/ 29 w 128"/>
              <a:gd name="T65" fmla="*/ 84 h 128"/>
              <a:gd name="T66" fmla="*/ 16 w 128"/>
              <a:gd name="T67" fmla="*/ 93 h 128"/>
              <a:gd name="T68" fmla="*/ 20 w 128"/>
              <a:gd name="T69" fmla="*/ 99 h 128"/>
              <a:gd name="T70" fmla="*/ 32 w 128"/>
              <a:gd name="T71" fmla="*/ 91 h 128"/>
              <a:gd name="T72" fmla="*/ 50 w 128"/>
              <a:gd name="T73" fmla="*/ 119 h 128"/>
              <a:gd name="T74" fmla="*/ 20 w 128"/>
              <a:gd name="T75" fmla="*/ 99 h 128"/>
              <a:gd name="T76" fmla="*/ 68 w 128"/>
              <a:gd name="T77" fmla="*/ 121 h 128"/>
              <a:gd name="T78" fmla="*/ 65 w 128"/>
              <a:gd name="T79" fmla="*/ 121 h 128"/>
              <a:gd name="T80" fmla="*/ 39 w 128"/>
              <a:gd name="T81" fmla="*/ 88 h 128"/>
              <a:gd name="T82" fmla="*/ 65 w 128"/>
              <a:gd name="T83" fmla="*/ 83 h 128"/>
              <a:gd name="T84" fmla="*/ 92 w 128"/>
              <a:gd name="T85" fmla="*/ 88 h 128"/>
              <a:gd name="T86" fmla="*/ 68 w 128"/>
              <a:gd name="T87" fmla="*/ 121 h 128"/>
              <a:gd name="T88" fmla="*/ 82 w 128"/>
              <a:gd name="T89" fmla="*/ 118 h 128"/>
              <a:gd name="T90" fmla="*/ 99 w 128"/>
              <a:gd name="T91" fmla="*/ 91 h 128"/>
              <a:gd name="T92" fmla="*/ 109 w 128"/>
              <a:gd name="T93" fmla="*/ 98 h 128"/>
              <a:gd name="T94" fmla="*/ 82 w 128"/>
              <a:gd name="T95" fmla="*/ 118 h 128"/>
              <a:gd name="T96" fmla="*/ 101 w 128"/>
              <a:gd name="T97" fmla="*/ 84 h 128"/>
              <a:gd name="T98" fmla="*/ 104 w 128"/>
              <a:gd name="T99" fmla="*/ 64 h 128"/>
              <a:gd name="T100" fmla="*/ 101 w 128"/>
              <a:gd name="T101" fmla="*/ 44 h 128"/>
              <a:gd name="T102" fmla="*/ 121 w 128"/>
              <a:gd name="T103" fmla="*/ 62 h 128"/>
              <a:gd name="T104" fmla="*/ 121 w 128"/>
              <a:gd name="T105" fmla="*/ 64 h 128"/>
              <a:gd name="T106" fmla="*/ 114 w 128"/>
              <a:gd name="T107" fmla="*/ 92 h 128"/>
              <a:gd name="T108" fmla="*/ 101 w 128"/>
              <a:gd name="T109"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8">
                <a:moveTo>
                  <a:pt x="64" y="0"/>
                </a:moveTo>
                <a:cubicBezTo>
                  <a:pt x="29" y="0"/>
                  <a:pt x="0" y="29"/>
                  <a:pt x="0" y="64"/>
                </a:cubicBezTo>
                <a:cubicBezTo>
                  <a:pt x="0" y="100"/>
                  <a:pt x="29" y="128"/>
                  <a:pt x="64" y="128"/>
                </a:cubicBezTo>
                <a:cubicBezTo>
                  <a:pt x="100" y="128"/>
                  <a:pt x="128" y="100"/>
                  <a:pt x="128" y="64"/>
                </a:cubicBezTo>
                <a:cubicBezTo>
                  <a:pt x="128" y="29"/>
                  <a:pt x="100" y="0"/>
                  <a:pt x="64" y="0"/>
                </a:cubicBezTo>
                <a:close/>
                <a:moveTo>
                  <a:pt x="118" y="48"/>
                </a:moveTo>
                <a:cubicBezTo>
                  <a:pt x="112" y="42"/>
                  <a:pt x="105" y="37"/>
                  <a:pt x="97" y="33"/>
                </a:cubicBezTo>
                <a:cubicBezTo>
                  <a:pt x="93" y="25"/>
                  <a:pt x="88" y="17"/>
                  <a:pt x="82" y="11"/>
                </a:cubicBezTo>
                <a:cubicBezTo>
                  <a:pt x="99" y="17"/>
                  <a:pt x="113" y="30"/>
                  <a:pt x="118" y="48"/>
                </a:cubicBezTo>
                <a:close/>
                <a:moveTo>
                  <a:pt x="96" y="64"/>
                </a:moveTo>
                <a:cubicBezTo>
                  <a:pt x="96" y="70"/>
                  <a:pt x="96" y="76"/>
                  <a:pt x="94" y="81"/>
                </a:cubicBezTo>
                <a:cubicBezTo>
                  <a:pt x="85" y="77"/>
                  <a:pt x="76" y="75"/>
                  <a:pt x="65" y="75"/>
                </a:cubicBezTo>
                <a:cubicBezTo>
                  <a:pt x="55" y="75"/>
                  <a:pt x="45" y="77"/>
                  <a:pt x="36" y="81"/>
                </a:cubicBezTo>
                <a:cubicBezTo>
                  <a:pt x="35" y="76"/>
                  <a:pt x="34" y="70"/>
                  <a:pt x="34" y="64"/>
                </a:cubicBezTo>
                <a:cubicBezTo>
                  <a:pt x="34" y="55"/>
                  <a:pt x="36" y="47"/>
                  <a:pt x="39" y="39"/>
                </a:cubicBezTo>
                <a:cubicBezTo>
                  <a:pt x="47" y="35"/>
                  <a:pt x="56" y="33"/>
                  <a:pt x="65" y="33"/>
                </a:cubicBezTo>
                <a:cubicBezTo>
                  <a:pt x="75" y="33"/>
                  <a:pt x="83" y="35"/>
                  <a:pt x="91" y="39"/>
                </a:cubicBezTo>
                <a:cubicBezTo>
                  <a:pt x="95" y="47"/>
                  <a:pt x="96" y="55"/>
                  <a:pt x="96" y="64"/>
                </a:cubicBezTo>
                <a:close/>
                <a:moveTo>
                  <a:pt x="65" y="8"/>
                </a:moveTo>
                <a:cubicBezTo>
                  <a:pt x="66" y="8"/>
                  <a:pt x="67" y="8"/>
                  <a:pt x="68" y="8"/>
                </a:cubicBezTo>
                <a:cubicBezTo>
                  <a:pt x="75" y="14"/>
                  <a:pt x="82" y="21"/>
                  <a:pt x="87" y="29"/>
                </a:cubicBezTo>
                <a:cubicBezTo>
                  <a:pt x="80" y="27"/>
                  <a:pt x="73" y="26"/>
                  <a:pt x="65" y="26"/>
                </a:cubicBezTo>
                <a:cubicBezTo>
                  <a:pt x="58" y="26"/>
                  <a:pt x="51" y="27"/>
                  <a:pt x="45" y="29"/>
                </a:cubicBezTo>
                <a:cubicBezTo>
                  <a:pt x="50" y="20"/>
                  <a:pt x="57" y="13"/>
                  <a:pt x="65" y="8"/>
                </a:cubicBezTo>
                <a:close/>
                <a:moveTo>
                  <a:pt x="50" y="10"/>
                </a:moveTo>
                <a:cubicBezTo>
                  <a:pt x="43" y="16"/>
                  <a:pt x="38" y="24"/>
                  <a:pt x="34" y="33"/>
                </a:cubicBezTo>
                <a:cubicBezTo>
                  <a:pt x="25" y="37"/>
                  <a:pt x="16" y="43"/>
                  <a:pt x="10" y="51"/>
                </a:cubicBezTo>
                <a:cubicBezTo>
                  <a:pt x="15" y="31"/>
                  <a:pt x="30" y="15"/>
                  <a:pt x="50" y="10"/>
                </a:cubicBezTo>
                <a:close/>
                <a:moveTo>
                  <a:pt x="16" y="93"/>
                </a:moveTo>
                <a:cubicBezTo>
                  <a:pt x="11" y="85"/>
                  <a:pt x="8" y="75"/>
                  <a:pt x="8" y="65"/>
                </a:cubicBezTo>
                <a:cubicBezTo>
                  <a:pt x="13" y="57"/>
                  <a:pt x="21" y="49"/>
                  <a:pt x="30" y="44"/>
                </a:cubicBezTo>
                <a:cubicBezTo>
                  <a:pt x="28" y="50"/>
                  <a:pt x="27" y="57"/>
                  <a:pt x="27" y="64"/>
                </a:cubicBezTo>
                <a:cubicBezTo>
                  <a:pt x="27" y="71"/>
                  <a:pt x="28" y="78"/>
                  <a:pt x="29" y="84"/>
                </a:cubicBezTo>
                <a:cubicBezTo>
                  <a:pt x="25" y="87"/>
                  <a:pt x="20" y="90"/>
                  <a:pt x="16" y="93"/>
                </a:cubicBezTo>
                <a:close/>
                <a:moveTo>
                  <a:pt x="20" y="99"/>
                </a:moveTo>
                <a:cubicBezTo>
                  <a:pt x="24" y="96"/>
                  <a:pt x="28" y="94"/>
                  <a:pt x="32" y="91"/>
                </a:cubicBezTo>
                <a:cubicBezTo>
                  <a:pt x="36" y="102"/>
                  <a:pt x="42" y="111"/>
                  <a:pt x="50" y="119"/>
                </a:cubicBezTo>
                <a:cubicBezTo>
                  <a:pt x="38" y="116"/>
                  <a:pt x="28" y="109"/>
                  <a:pt x="20" y="99"/>
                </a:cubicBezTo>
                <a:close/>
                <a:moveTo>
                  <a:pt x="68" y="121"/>
                </a:moveTo>
                <a:cubicBezTo>
                  <a:pt x="67" y="121"/>
                  <a:pt x="66" y="121"/>
                  <a:pt x="65" y="121"/>
                </a:cubicBezTo>
                <a:cubicBezTo>
                  <a:pt x="53" y="113"/>
                  <a:pt x="44" y="102"/>
                  <a:pt x="39" y="88"/>
                </a:cubicBezTo>
                <a:cubicBezTo>
                  <a:pt x="47" y="85"/>
                  <a:pt x="56" y="83"/>
                  <a:pt x="65" y="83"/>
                </a:cubicBezTo>
                <a:cubicBezTo>
                  <a:pt x="75" y="83"/>
                  <a:pt x="84" y="85"/>
                  <a:pt x="92" y="88"/>
                </a:cubicBezTo>
                <a:cubicBezTo>
                  <a:pt x="87" y="101"/>
                  <a:pt x="79" y="113"/>
                  <a:pt x="68" y="121"/>
                </a:cubicBezTo>
                <a:close/>
                <a:moveTo>
                  <a:pt x="82" y="118"/>
                </a:moveTo>
                <a:cubicBezTo>
                  <a:pt x="89" y="110"/>
                  <a:pt x="95" y="101"/>
                  <a:pt x="99" y="91"/>
                </a:cubicBezTo>
                <a:cubicBezTo>
                  <a:pt x="103" y="93"/>
                  <a:pt x="106" y="96"/>
                  <a:pt x="109" y="98"/>
                </a:cubicBezTo>
                <a:cubicBezTo>
                  <a:pt x="103" y="107"/>
                  <a:pt x="93" y="114"/>
                  <a:pt x="82" y="118"/>
                </a:cubicBezTo>
                <a:close/>
                <a:moveTo>
                  <a:pt x="101" y="84"/>
                </a:moveTo>
                <a:cubicBezTo>
                  <a:pt x="103" y="78"/>
                  <a:pt x="104" y="71"/>
                  <a:pt x="104" y="64"/>
                </a:cubicBezTo>
                <a:cubicBezTo>
                  <a:pt x="104" y="57"/>
                  <a:pt x="103" y="50"/>
                  <a:pt x="101" y="44"/>
                </a:cubicBezTo>
                <a:cubicBezTo>
                  <a:pt x="109" y="48"/>
                  <a:pt x="116" y="55"/>
                  <a:pt x="121" y="62"/>
                </a:cubicBezTo>
                <a:cubicBezTo>
                  <a:pt x="121" y="63"/>
                  <a:pt x="121" y="64"/>
                  <a:pt x="121" y="64"/>
                </a:cubicBezTo>
                <a:cubicBezTo>
                  <a:pt x="121" y="75"/>
                  <a:pt x="118" y="84"/>
                  <a:pt x="114" y="92"/>
                </a:cubicBezTo>
                <a:cubicBezTo>
                  <a:pt x="110" y="89"/>
                  <a:pt x="106" y="86"/>
                  <a:pt x="101" y="84"/>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1350"/>
          </a:p>
        </p:txBody>
      </p:sp>
      <p:grpSp>
        <p:nvGrpSpPr>
          <p:cNvPr id="4" name="Group 39"/>
          <p:cNvGrpSpPr/>
          <p:nvPr/>
        </p:nvGrpSpPr>
        <p:grpSpPr>
          <a:xfrm>
            <a:off x="2852292" y="2653077"/>
            <a:ext cx="424898" cy="428625"/>
            <a:chOff x="7789863" y="165100"/>
            <a:chExt cx="723900" cy="730250"/>
          </a:xfrm>
          <a:solidFill>
            <a:schemeClr val="bg1"/>
          </a:solidFill>
        </p:grpSpPr>
        <p:sp>
          <p:nvSpPr>
            <p:cNvPr id="41" name="Freeform 5"/>
            <p:cNvSpPr>
              <a:spLocks noEditPoints="1"/>
            </p:cNvSpPr>
            <p:nvPr/>
          </p:nvSpPr>
          <p:spPr bwMode="auto">
            <a:xfrm>
              <a:off x="8042275" y="420688"/>
              <a:ext cx="219075" cy="220663"/>
            </a:xfrm>
            <a:custGeom>
              <a:avLst/>
              <a:gdLst>
                <a:gd name="T0" fmla="*/ 29 w 58"/>
                <a:gd name="T1" fmla="*/ 0 h 58"/>
                <a:gd name="T2" fmla="*/ 0 w 58"/>
                <a:gd name="T3" fmla="*/ 29 h 58"/>
                <a:gd name="T4" fmla="*/ 29 w 58"/>
                <a:gd name="T5" fmla="*/ 58 h 58"/>
                <a:gd name="T6" fmla="*/ 58 w 58"/>
                <a:gd name="T7" fmla="*/ 29 h 58"/>
                <a:gd name="T8" fmla="*/ 29 w 58"/>
                <a:gd name="T9" fmla="*/ 0 h 58"/>
                <a:gd name="T10" fmla="*/ 29 w 58"/>
                <a:gd name="T11" fmla="*/ 50 h 58"/>
                <a:gd name="T12" fmla="*/ 8 w 58"/>
                <a:gd name="T13" fmla="*/ 29 h 58"/>
                <a:gd name="T14" fmla="*/ 29 w 58"/>
                <a:gd name="T15" fmla="*/ 8 h 58"/>
                <a:gd name="T16" fmla="*/ 50 w 58"/>
                <a:gd name="T17" fmla="*/ 29 h 58"/>
                <a:gd name="T18" fmla="*/ 29 w 58"/>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50"/>
                  </a:moveTo>
                  <a:cubicBezTo>
                    <a:pt x="18" y="50"/>
                    <a:pt x="8" y="40"/>
                    <a:pt x="8" y="29"/>
                  </a:cubicBezTo>
                  <a:cubicBezTo>
                    <a:pt x="8" y="18"/>
                    <a:pt x="18" y="8"/>
                    <a:pt x="29" y="8"/>
                  </a:cubicBezTo>
                  <a:cubicBezTo>
                    <a:pt x="40" y="8"/>
                    <a:pt x="50" y="18"/>
                    <a:pt x="50" y="29"/>
                  </a:cubicBezTo>
                  <a:cubicBezTo>
                    <a:pt x="50" y="40"/>
                    <a:pt x="40" y="50"/>
                    <a:pt x="29"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2" name="Freeform 6"/>
            <p:cNvSpPr>
              <a:spLocks noEditPoints="1"/>
            </p:cNvSpPr>
            <p:nvPr/>
          </p:nvSpPr>
          <p:spPr bwMode="auto">
            <a:xfrm>
              <a:off x="7789863" y="165100"/>
              <a:ext cx="723900" cy="730250"/>
            </a:xfrm>
            <a:custGeom>
              <a:avLst/>
              <a:gdLst>
                <a:gd name="T0" fmla="*/ 192 w 192"/>
                <a:gd name="T1" fmla="*/ 90 h 192"/>
                <a:gd name="T2" fmla="*/ 167 w 192"/>
                <a:gd name="T3" fmla="*/ 90 h 192"/>
                <a:gd name="T4" fmla="*/ 102 w 192"/>
                <a:gd name="T5" fmla="*/ 25 h 192"/>
                <a:gd name="T6" fmla="*/ 102 w 192"/>
                <a:gd name="T7" fmla="*/ 0 h 192"/>
                <a:gd name="T8" fmla="*/ 90 w 192"/>
                <a:gd name="T9" fmla="*/ 0 h 192"/>
                <a:gd name="T10" fmla="*/ 90 w 192"/>
                <a:gd name="T11" fmla="*/ 25 h 192"/>
                <a:gd name="T12" fmla="*/ 25 w 192"/>
                <a:gd name="T13" fmla="*/ 90 h 192"/>
                <a:gd name="T14" fmla="*/ 0 w 192"/>
                <a:gd name="T15" fmla="*/ 90 h 192"/>
                <a:gd name="T16" fmla="*/ 0 w 192"/>
                <a:gd name="T17" fmla="*/ 102 h 192"/>
                <a:gd name="T18" fmla="*/ 25 w 192"/>
                <a:gd name="T19" fmla="*/ 102 h 192"/>
                <a:gd name="T20" fmla="*/ 90 w 192"/>
                <a:gd name="T21" fmla="*/ 167 h 192"/>
                <a:gd name="T22" fmla="*/ 90 w 192"/>
                <a:gd name="T23" fmla="*/ 192 h 192"/>
                <a:gd name="T24" fmla="*/ 102 w 192"/>
                <a:gd name="T25" fmla="*/ 192 h 192"/>
                <a:gd name="T26" fmla="*/ 102 w 192"/>
                <a:gd name="T27" fmla="*/ 167 h 192"/>
                <a:gd name="T28" fmla="*/ 167 w 192"/>
                <a:gd name="T29" fmla="*/ 102 h 192"/>
                <a:gd name="T30" fmla="*/ 192 w 192"/>
                <a:gd name="T31" fmla="*/ 102 h 192"/>
                <a:gd name="T32" fmla="*/ 192 w 192"/>
                <a:gd name="T33" fmla="*/ 90 h 192"/>
                <a:gd name="T34" fmla="*/ 102 w 192"/>
                <a:gd name="T35" fmla="*/ 151 h 192"/>
                <a:gd name="T36" fmla="*/ 102 w 192"/>
                <a:gd name="T37" fmla="*/ 140 h 192"/>
                <a:gd name="T38" fmla="*/ 97 w 192"/>
                <a:gd name="T39" fmla="*/ 135 h 192"/>
                <a:gd name="T40" fmla="*/ 95 w 192"/>
                <a:gd name="T41" fmla="*/ 135 h 192"/>
                <a:gd name="T42" fmla="*/ 90 w 192"/>
                <a:gd name="T43" fmla="*/ 140 h 192"/>
                <a:gd name="T44" fmla="*/ 90 w 192"/>
                <a:gd name="T45" fmla="*/ 151 h 192"/>
                <a:gd name="T46" fmla="*/ 41 w 192"/>
                <a:gd name="T47" fmla="*/ 102 h 192"/>
                <a:gd name="T48" fmla="*/ 52 w 192"/>
                <a:gd name="T49" fmla="*/ 102 h 192"/>
                <a:gd name="T50" fmla="*/ 57 w 192"/>
                <a:gd name="T51" fmla="*/ 97 h 192"/>
                <a:gd name="T52" fmla="*/ 57 w 192"/>
                <a:gd name="T53" fmla="*/ 95 h 192"/>
                <a:gd name="T54" fmla="*/ 52 w 192"/>
                <a:gd name="T55" fmla="*/ 90 h 192"/>
                <a:gd name="T56" fmla="*/ 41 w 192"/>
                <a:gd name="T57" fmla="*/ 90 h 192"/>
                <a:gd name="T58" fmla="*/ 90 w 192"/>
                <a:gd name="T59" fmla="*/ 41 h 192"/>
                <a:gd name="T60" fmla="*/ 90 w 192"/>
                <a:gd name="T61" fmla="*/ 52 h 192"/>
                <a:gd name="T62" fmla="*/ 95 w 192"/>
                <a:gd name="T63" fmla="*/ 57 h 192"/>
                <a:gd name="T64" fmla="*/ 97 w 192"/>
                <a:gd name="T65" fmla="*/ 57 h 192"/>
                <a:gd name="T66" fmla="*/ 102 w 192"/>
                <a:gd name="T67" fmla="*/ 52 h 192"/>
                <a:gd name="T68" fmla="*/ 102 w 192"/>
                <a:gd name="T69" fmla="*/ 41 h 192"/>
                <a:gd name="T70" fmla="*/ 151 w 192"/>
                <a:gd name="T71" fmla="*/ 90 h 192"/>
                <a:gd name="T72" fmla="*/ 140 w 192"/>
                <a:gd name="T73" fmla="*/ 90 h 192"/>
                <a:gd name="T74" fmla="*/ 135 w 192"/>
                <a:gd name="T75" fmla="*/ 95 h 192"/>
                <a:gd name="T76" fmla="*/ 135 w 192"/>
                <a:gd name="T77" fmla="*/ 97 h 192"/>
                <a:gd name="T78" fmla="*/ 140 w 192"/>
                <a:gd name="T79" fmla="*/ 102 h 192"/>
                <a:gd name="T80" fmla="*/ 151 w 192"/>
                <a:gd name="T81" fmla="*/ 102 h 192"/>
                <a:gd name="T82" fmla="*/ 102 w 192"/>
                <a:gd name="T83" fmla="*/ 15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92">
                  <a:moveTo>
                    <a:pt x="192" y="90"/>
                  </a:moveTo>
                  <a:cubicBezTo>
                    <a:pt x="167" y="90"/>
                    <a:pt x="167" y="90"/>
                    <a:pt x="167" y="90"/>
                  </a:cubicBezTo>
                  <a:cubicBezTo>
                    <a:pt x="164" y="55"/>
                    <a:pt x="137" y="28"/>
                    <a:pt x="102" y="25"/>
                  </a:cubicBezTo>
                  <a:cubicBezTo>
                    <a:pt x="102" y="0"/>
                    <a:pt x="102" y="0"/>
                    <a:pt x="102" y="0"/>
                  </a:cubicBezTo>
                  <a:cubicBezTo>
                    <a:pt x="90" y="0"/>
                    <a:pt x="90" y="0"/>
                    <a:pt x="90" y="0"/>
                  </a:cubicBezTo>
                  <a:cubicBezTo>
                    <a:pt x="90" y="25"/>
                    <a:pt x="90" y="25"/>
                    <a:pt x="90" y="25"/>
                  </a:cubicBezTo>
                  <a:cubicBezTo>
                    <a:pt x="55" y="28"/>
                    <a:pt x="28" y="55"/>
                    <a:pt x="25" y="90"/>
                  </a:cubicBezTo>
                  <a:cubicBezTo>
                    <a:pt x="0" y="90"/>
                    <a:pt x="0" y="90"/>
                    <a:pt x="0" y="90"/>
                  </a:cubicBezTo>
                  <a:cubicBezTo>
                    <a:pt x="0" y="102"/>
                    <a:pt x="0" y="102"/>
                    <a:pt x="0" y="102"/>
                  </a:cubicBezTo>
                  <a:cubicBezTo>
                    <a:pt x="25" y="102"/>
                    <a:pt x="25" y="102"/>
                    <a:pt x="25" y="102"/>
                  </a:cubicBezTo>
                  <a:cubicBezTo>
                    <a:pt x="28" y="137"/>
                    <a:pt x="55" y="164"/>
                    <a:pt x="90" y="167"/>
                  </a:cubicBezTo>
                  <a:cubicBezTo>
                    <a:pt x="90" y="192"/>
                    <a:pt x="90" y="192"/>
                    <a:pt x="90" y="192"/>
                  </a:cubicBezTo>
                  <a:cubicBezTo>
                    <a:pt x="102" y="192"/>
                    <a:pt x="102" y="192"/>
                    <a:pt x="102" y="192"/>
                  </a:cubicBezTo>
                  <a:cubicBezTo>
                    <a:pt x="102" y="167"/>
                    <a:pt x="102" y="167"/>
                    <a:pt x="102" y="167"/>
                  </a:cubicBezTo>
                  <a:cubicBezTo>
                    <a:pt x="137" y="164"/>
                    <a:pt x="164" y="137"/>
                    <a:pt x="167" y="102"/>
                  </a:cubicBezTo>
                  <a:cubicBezTo>
                    <a:pt x="192" y="102"/>
                    <a:pt x="192" y="102"/>
                    <a:pt x="192" y="102"/>
                  </a:cubicBezTo>
                  <a:lnTo>
                    <a:pt x="192" y="90"/>
                  </a:lnTo>
                  <a:close/>
                  <a:moveTo>
                    <a:pt x="102" y="151"/>
                  </a:moveTo>
                  <a:cubicBezTo>
                    <a:pt x="102" y="140"/>
                    <a:pt x="102" y="140"/>
                    <a:pt x="102" y="140"/>
                  </a:cubicBezTo>
                  <a:cubicBezTo>
                    <a:pt x="102" y="137"/>
                    <a:pt x="100" y="135"/>
                    <a:pt x="97" y="135"/>
                  </a:cubicBezTo>
                  <a:cubicBezTo>
                    <a:pt x="95" y="135"/>
                    <a:pt x="95" y="135"/>
                    <a:pt x="95" y="135"/>
                  </a:cubicBezTo>
                  <a:cubicBezTo>
                    <a:pt x="92" y="135"/>
                    <a:pt x="90" y="137"/>
                    <a:pt x="90" y="140"/>
                  </a:cubicBezTo>
                  <a:cubicBezTo>
                    <a:pt x="90" y="151"/>
                    <a:pt x="90" y="151"/>
                    <a:pt x="90" y="151"/>
                  </a:cubicBezTo>
                  <a:cubicBezTo>
                    <a:pt x="64" y="148"/>
                    <a:pt x="44" y="128"/>
                    <a:pt x="41" y="102"/>
                  </a:cubicBezTo>
                  <a:cubicBezTo>
                    <a:pt x="52" y="102"/>
                    <a:pt x="52" y="102"/>
                    <a:pt x="52" y="102"/>
                  </a:cubicBezTo>
                  <a:cubicBezTo>
                    <a:pt x="55" y="102"/>
                    <a:pt x="57" y="100"/>
                    <a:pt x="57" y="97"/>
                  </a:cubicBezTo>
                  <a:cubicBezTo>
                    <a:pt x="57" y="95"/>
                    <a:pt x="57" y="95"/>
                    <a:pt x="57" y="95"/>
                  </a:cubicBezTo>
                  <a:cubicBezTo>
                    <a:pt x="57" y="92"/>
                    <a:pt x="55" y="90"/>
                    <a:pt x="52" y="90"/>
                  </a:cubicBezTo>
                  <a:cubicBezTo>
                    <a:pt x="41" y="90"/>
                    <a:pt x="41" y="90"/>
                    <a:pt x="41" y="90"/>
                  </a:cubicBezTo>
                  <a:cubicBezTo>
                    <a:pt x="44" y="64"/>
                    <a:pt x="64" y="44"/>
                    <a:pt x="90" y="41"/>
                  </a:cubicBezTo>
                  <a:cubicBezTo>
                    <a:pt x="90" y="52"/>
                    <a:pt x="90" y="52"/>
                    <a:pt x="90" y="52"/>
                  </a:cubicBezTo>
                  <a:cubicBezTo>
                    <a:pt x="90" y="55"/>
                    <a:pt x="92" y="57"/>
                    <a:pt x="95" y="57"/>
                  </a:cubicBezTo>
                  <a:cubicBezTo>
                    <a:pt x="97" y="57"/>
                    <a:pt x="97" y="57"/>
                    <a:pt x="97" y="57"/>
                  </a:cubicBezTo>
                  <a:cubicBezTo>
                    <a:pt x="100" y="57"/>
                    <a:pt x="102" y="55"/>
                    <a:pt x="102" y="52"/>
                  </a:cubicBezTo>
                  <a:cubicBezTo>
                    <a:pt x="102" y="41"/>
                    <a:pt x="102" y="41"/>
                    <a:pt x="102" y="41"/>
                  </a:cubicBezTo>
                  <a:cubicBezTo>
                    <a:pt x="128" y="44"/>
                    <a:pt x="148" y="64"/>
                    <a:pt x="151" y="90"/>
                  </a:cubicBezTo>
                  <a:cubicBezTo>
                    <a:pt x="140" y="90"/>
                    <a:pt x="140" y="90"/>
                    <a:pt x="140" y="90"/>
                  </a:cubicBezTo>
                  <a:cubicBezTo>
                    <a:pt x="137" y="90"/>
                    <a:pt x="135" y="92"/>
                    <a:pt x="135" y="95"/>
                  </a:cubicBezTo>
                  <a:cubicBezTo>
                    <a:pt x="135" y="97"/>
                    <a:pt x="135" y="97"/>
                    <a:pt x="135" y="97"/>
                  </a:cubicBezTo>
                  <a:cubicBezTo>
                    <a:pt x="135" y="100"/>
                    <a:pt x="137" y="102"/>
                    <a:pt x="140" y="102"/>
                  </a:cubicBezTo>
                  <a:cubicBezTo>
                    <a:pt x="151" y="102"/>
                    <a:pt x="151" y="102"/>
                    <a:pt x="151" y="102"/>
                  </a:cubicBezTo>
                  <a:cubicBezTo>
                    <a:pt x="148" y="128"/>
                    <a:pt x="128" y="148"/>
                    <a:pt x="102"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nvGrpSpPr>
          <p:cNvPr id="6" name="Group 42"/>
          <p:cNvGrpSpPr/>
          <p:nvPr/>
        </p:nvGrpSpPr>
        <p:grpSpPr>
          <a:xfrm>
            <a:off x="4061844" y="2754981"/>
            <a:ext cx="439724" cy="262919"/>
            <a:chOff x="7037388" y="3643313"/>
            <a:chExt cx="762000" cy="455613"/>
          </a:xfrm>
          <a:solidFill>
            <a:schemeClr val="bg1"/>
          </a:solidFill>
        </p:grpSpPr>
        <p:sp>
          <p:nvSpPr>
            <p:cNvPr id="44" name="Freeform 43"/>
            <p:cNvSpPr>
              <a:spLocks/>
            </p:cNvSpPr>
            <p:nvPr/>
          </p:nvSpPr>
          <p:spPr bwMode="auto">
            <a:xfrm>
              <a:off x="7037388" y="3643313"/>
              <a:ext cx="601663" cy="455613"/>
            </a:xfrm>
            <a:custGeom>
              <a:avLst/>
              <a:gdLst>
                <a:gd name="T0" fmla="*/ 110 w 158"/>
                <a:gd name="T1" fmla="*/ 55 h 118"/>
                <a:gd name="T2" fmla="*/ 109 w 158"/>
                <a:gd name="T3" fmla="*/ 50 h 118"/>
                <a:gd name="T4" fmla="*/ 119 w 158"/>
                <a:gd name="T5" fmla="*/ 33 h 118"/>
                <a:gd name="T6" fmla="*/ 119 w 158"/>
                <a:gd name="T7" fmla="*/ 24 h 118"/>
                <a:gd name="T8" fmla="*/ 119 w 158"/>
                <a:gd name="T9" fmla="*/ 16 h 118"/>
                <a:gd name="T10" fmla="*/ 118 w 158"/>
                <a:gd name="T11" fmla="*/ 15 h 118"/>
                <a:gd name="T12" fmla="*/ 117 w 158"/>
                <a:gd name="T13" fmla="*/ 8 h 118"/>
                <a:gd name="T14" fmla="*/ 99 w 158"/>
                <a:gd name="T15" fmla="*/ 0 h 118"/>
                <a:gd name="T16" fmla="*/ 81 w 158"/>
                <a:gd name="T17" fmla="*/ 5 h 118"/>
                <a:gd name="T18" fmla="*/ 78 w 158"/>
                <a:gd name="T19" fmla="*/ 13 h 118"/>
                <a:gd name="T20" fmla="*/ 77 w 158"/>
                <a:gd name="T21" fmla="*/ 15 h 118"/>
                <a:gd name="T22" fmla="*/ 77 w 158"/>
                <a:gd name="T23" fmla="*/ 23 h 118"/>
                <a:gd name="T24" fmla="*/ 77 w 158"/>
                <a:gd name="T25" fmla="*/ 32 h 118"/>
                <a:gd name="T26" fmla="*/ 87 w 158"/>
                <a:gd name="T27" fmla="*/ 49 h 118"/>
                <a:gd name="T28" fmla="*/ 86 w 158"/>
                <a:gd name="T29" fmla="*/ 55 h 118"/>
                <a:gd name="T30" fmla="*/ 69 w 158"/>
                <a:gd name="T31" fmla="*/ 63 h 118"/>
                <a:gd name="T32" fmla="*/ 52 w 158"/>
                <a:gd name="T33" fmla="*/ 56 h 118"/>
                <a:gd name="T34" fmla="*/ 51 w 158"/>
                <a:gd name="T35" fmla="*/ 52 h 118"/>
                <a:gd name="T36" fmla="*/ 58 w 158"/>
                <a:gd name="T37" fmla="*/ 38 h 118"/>
                <a:gd name="T38" fmla="*/ 59 w 158"/>
                <a:gd name="T39" fmla="*/ 32 h 118"/>
                <a:gd name="T40" fmla="*/ 58 w 158"/>
                <a:gd name="T41" fmla="*/ 18 h 118"/>
                <a:gd name="T42" fmla="*/ 44 w 158"/>
                <a:gd name="T43" fmla="*/ 12 h 118"/>
                <a:gd name="T44" fmla="*/ 29 w 158"/>
                <a:gd name="T45" fmla="*/ 16 h 118"/>
                <a:gd name="T46" fmla="*/ 26 w 158"/>
                <a:gd name="T47" fmla="*/ 31 h 118"/>
                <a:gd name="T48" fmla="*/ 27 w 158"/>
                <a:gd name="T49" fmla="*/ 38 h 118"/>
                <a:gd name="T50" fmla="*/ 34 w 158"/>
                <a:gd name="T51" fmla="*/ 51 h 118"/>
                <a:gd name="T52" fmla="*/ 33 w 158"/>
                <a:gd name="T53" fmla="*/ 56 h 118"/>
                <a:gd name="T54" fmla="*/ 8 w 158"/>
                <a:gd name="T55" fmla="*/ 70 h 118"/>
                <a:gd name="T56" fmla="*/ 3 w 158"/>
                <a:gd name="T57" fmla="*/ 89 h 118"/>
                <a:gd name="T58" fmla="*/ 41 w 158"/>
                <a:gd name="T59" fmla="*/ 99 h 118"/>
                <a:gd name="T60" fmla="*/ 48 w 158"/>
                <a:gd name="T61" fmla="*/ 76 h 118"/>
                <a:gd name="T62" fmla="*/ 57 w 158"/>
                <a:gd name="T63" fmla="*/ 70 h 118"/>
                <a:gd name="T64" fmla="*/ 53 w 158"/>
                <a:gd name="T65" fmla="*/ 73 h 118"/>
                <a:gd name="T66" fmla="*/ 47 w 158"/>
                <a:gd name="T67" fmla="*/ 99 h 118"/>
                <a:gd name="T68" fmla="*/ 155 w 158"/>
                <a:gd name="T69" fmla="*/ 99 h 118"/>
                <a:gd name="T70" fmla="*/ 150 w 158"/>
                <a:gd name="T71" fmla="*/ 78 h 118"/>
                <a:gd name="T72" fmla="*/ 110 w 158"/>
                <a:gd name="T73"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18">
                  <a:moveTo>
                    <a:pt x="110" y="55"/>
                  </a:moveTo>
                  <a:cubicBezTo>
                    <a:pt x="109" y="50"/>
                    <a:pt x="109" y="50"/>
                    <a:pt x="109" y="50"/>
                  </a:cubicBezTo>
                  <a:cubicBezTo>
                    <a:pt x="113" y="47"/>
                    <a:pt x="117" y="42"/>
                    <a:pt x="119" y="33"/>
                  </a:cubicBezTo>
                  <a:cubicBezTo>
                    <a:pt x="122" y="27"/>
                    <a:pt x="119" y="24"/>
                    <a:pt x="119" y="24"/>
                  </a:cubicBezTo>
                  <a:cubicBezTo>
                    <a:pt x="119" y="16"/>
                    <a:pt x="119" y="16"/>
                    <a:pt x="119" y="16"/>
                  </a:cubicBezTo>
                  <a:cubicBezTo>
                    <a:pt x="119" y="16"/>
                    <a:pt x="118" y="15"/>
                    <a:pt x="118" y="15"/>
                  </a:cubicBezTo>
                  <a:cubicBezTo>
                    <a:pt x="118" y="13"/>
                    <a:pt x="118" y="10"/>
                    <a:pt x="117" y="8"/>
                  </a:cubicBezTo>
                  <a:cubicBezTo>
                    <a:pt x="114" y="5"/>
                    <a:pt x="110" y="1"/>
                    <a:pt x="99" y="0"/>
                  </a:cubicBezTo>
                  <a:cubicBezTo>
                    <a:pt x="92" y="0"/>
                    <a:pt x="84" y="3"/>
                    <a:pt x="81" y="5"/>
                  </a:cubicBezTo>
                  <a:cubicBezTo>
                    <a:pt x="80" y="7"/>
                    <a:pt x="79" y="10"/>
                    <a:pt x="78" y="13"/>
                  </a:cubicBezTo>
                  <a:cubicBezTo>
                    <a:pt x="78" y="13"/>
                    <a:pt x="78" y="14"/>
                    <a:pt x="77" y="15"/>
                  </a:cubicBezTo>
                  <a:cubicBezTo>
                    <a:pt x="77" y="23"/>
                    <a:pt x="77" y="23"/>
                    <a:pt x="77" y="23"/>
                  </a:cubicBezTo>
                  <a:cubicBezTo>
                    <a:pt x="77" y="23"/>
                    <a:pt x="74" y="27"/>
                    <a:pt x="77" y="32"/>
                  </a:cubicBezTo>
                  <a:cubicBezTo>
                    <a:pt x="79" y="41"/>
                    <a:pt x="83" y="46"/>
                    <a:pt x="87" y="49"/>
                  </a:cubicBezTo>
                  <a:cubicBezTo>
                    <a:pt x="86" y="55"/>
                    <a:pt x="86" y="55"/>
                    <a:pt x="86" y="55"/>
                  </a:cubicBezTo>
                  <a:cubicBezTo>
                    <a:pt x="84" y="56"/>
                    <a:pt x="76" y="60"/>
                    <a:pt x="69" y="63"/>
                  </a:cubicBezTo>
                  <a:cubicBezTo>
                    <a:pt x="61" y="59"/>
                    <a:pt x="52" y="56"/>
                    <a:pt x="52" y="56"/>
                  </a:cubicBezTo>
                  <a:cubicBezTo>
                    <a:pt x="51" y="52"/>
                    <a:pt x="51" y="52"/>
                    <a:pt x="51" y="52"/>
                  </a:cubicBezTo>
                  <a:cubicBezTo>
                    <a:pt x="54" y="50"/>
                    <a:pt x="57" y="46"/>
                    <a:pt x="58" y="38"/>
                  </a:cubicBezTo>
                  <a:cubicBezTo>
                    <a:pt x="59" y="37"/>
                    <a:pt x="59" y="34"/>
                    <a:pt x="59" y="32"/>
                  </a:cubicBezTo>
                  <a:cubicBezTo>
                    <a:pt x="59" y="30"/>
                    <a:pt x="60" y="23"/>
                    <a:pt x="58" y="18"/>
                  </a:cubicBezTo>
                  <a:cubicBezTo>
                    <a:pt x="56" y="16"/>
                    <a:pt x="52" y="13"/>
                    <a:pt x="44" y="12"/>
                  </a:cubicBezTo>
                  <a:cubicBezTo>
                    <a:pt x="38" y="12"/>
                    <a:pt x="32" y="14"/>
                    <a:pt x="29" y="16"/>
                  </a:cubicBezTo>
                  <a:cubicBezTo>
                    <a:pt x="26" y="20"/>
                    <a:pt x="26" y="27"/>
                    <a:pt x="26" y="31"/>
                  </a:cubicBezTo>
                  <a:cubicBezTo>
                    <a:pt x="25" y="33"/>
                    <a:pt x="25" y="36"/>
                    <a:pt x="27" y="38"/>
                  </a:cubicBezTo>
                  <a:cubicBezTo>
                    <a:pt x="28" y="45"/>
                    <a:pt x="31" y="49"/>
                    <a:pt x="34" y="51"/>
                  </a:cubicBezTo>
                  <a:cubicBezTo>
                    <a:pt x="33" y="56"/>
                    <a:pt x="33" y="56"/>
                    <a:pt x="33" y="56"/>
                  </a:cubicBezTo>
                  <a:cubicBezTo>
                    <a:pt x="33" y="56"/>
                    <a:pt x="13" y="65"/>
                    <a:pt x="8" y="70"/>
                  </a:cubicBezTo>
                  <a:cubicBezTo>
                    <a:pt x="4" y="73"/>
                    <a:pt x="0" y="85"/>
                    <a:pt x="3" y="89"/>
                  </a:cubicBezTo>
                  <a:cubicBezTo>
                    <a:pt x="14" y="94"/>
                    <a:pt x="27" y="98"/>
                    <a:pt x="41" y="99"/>
                  </a:cubicBezTo>
                  <a:cubicBezTo>
                    <a:pt x="40" y="91"/>
                    <a:pt x="44" y="80"/>
                    <a:pt x="48" y="76"/>
                  </a:cubicBezTo>
                  <a:cubicBezTo>
                    <a:pt x="50" y="75"/>
                    <a:pt x="53" y="73"/>
                    <a:pt x="57" y="70"/>
                  </a:cubicBezTo>
                  <a:cubicBezTo>
                    <a:pt x="55" y="72"/>
                    <a:pt x="54" y="73"/>
                    <a:pt x="53" y="73"/>
                  </a:cubicBezTo>
                  <a:cubicBezTo>
                    <a:pt x="47" y="78"/>
                    <a:pt x="43" y="93"/>
                    <a:pt x="47" y="99"/>
                  </a:cubicBezTo>
                  <a:cubicBezTo>
                    <a:pt x="75" y="113"/>
                    <a:pt x="119" y="118"/>
                    <a:pt x="155" y="99"/>
                  </a:cubicBezTo>
                  <a:cubicBezTo>
                    <a:pt x="158" y="94"/>
                    <a:pt x="153" y="82"/>
                    <a:pt x="150" y="78"/>
                  </a:cubicBezTo>
                  <a:cubicBezTo>
                    <a:pt x="144" y="69"/>
                    <a:pt x="121" y="57"/>
                    <a:pt x="110"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5" name="Freeform 44"/>
            <p:cNvSpPr>
              <a:spLocks/>
            </p:cNvSpPr>
            <p:nvPr/>
          </p:nvSpPr>
          <p:spPr bwMode="auto">
            <a:xfrm>
              <a:off x="7532688" y="3686176"/>
              <a:ext cx="266700" cy="331788"/>
            </a:xfrm>
            <a:custGeom>
              <a:avLst/>
              <a:gdLst>
                <a:gd name="T0" fmla="*/ 62 w 70"/>
                <a:gd name="T1" fmla="*/ 57 h 86"/>
                <a:gd name="T2" fmla="*/ 37 w 70"/>
                <a:gd name="T3" fmla="*/ 44 h 86"/>
                <a:gd name="T4" fmla="*/ 36 w 70"/>
                <a:gd name="T5" fmla="*/ 39 h 86"/>
                <a:gd name="T6" fmla="*/ 43 w 70"/>
                <a:gd name="T7" fmla="*/ 26 h 86"/>
                <a:gd name="T8" fmla="*/ 44 w 70"/>
                <a:gd name="T9" fmla="*/ 19 h 86"/>
                <a:gd name="T10" fmla="*/ 41 w 70"/>
                <a:gd name="T11" fmla="*/ 4 h 86"/>
                <a:gd name="T12" fmla="*/ 26 w 70"/>
                <a:gd name="T13" fmla="*/ 0 h 86"/>
                <a:gd name="T14" fmla="*/ 12 w 70"/>
                <a:gd name="T15" fmla="*/ 6 h 86"/>
                <a:gd name="T16" fmla="*/ 11 w 70"/>
                <a:gd name="T17" fmla="*/ 20 h 86"/>
                <a:gd name="T18" fmla="*/ 12 w 70"/>
                <a:gd name="T19" fmla="*/ 26 h 86"/>
                <a:gd name="T20" fmla="*/ 19 w 70"/>
                <a:gd name="T21" fmla="*/ 40 h 86"/>
                <a:gd name="T22" fmla="*/ 18 w 70"/>
                <a:gd name="T23" fmla="*/ 44 h 86"/>
                <a:gd name="T24" fmla="*/ 0 w 70"/>
                <a:gd name="T25" fmla="*/ 52 h 86"/>
                <a:gd name="T26" fmla="*/ 22 w 70"/>
                <a:gd name="T27" fmla="*/ 64 h 86"/>
                <a:gd name="T28" fmla="*/ 29 w 70"/>
                <a:gd name="T29" fmla="*/ 86 h 86"/>
                <a:gd name="T30" fmla="*/ 67 w 70"/>
                <a:gd name="T31" fmla="*/ 77 h 86"/>
                <a:gd name="T32" fmla="*/ 62 w 70"/>
                <a:gd name="T33"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86">
                  <a:moveTo>
                    <a:pt x="62" y="57"/>
                  </a:moveTo>
                  <a:cubicBezTo>
                    <a:pt x="57" y="53"/>
                    <a:pt x="37" y="44"/>
                    <a:pt x="37" y="44"/>
                  </a:cubicBezTo>
                  <a:cubicBezTo>
                    <a:pt x="36" y="39"/>
                    <a:pt x="36" y="39"/>
                    <a:pt x="36" y="39"/>
                  </a:cubicBezTo>
                  <a:cubicBezTo>
                    <a:pt x="39" y="37"/>
                    <a:pt x="42" y="33"/>
                    <a:pt x="43" y="26"/>
                  </a:cubicBezTo>
                  <a:cubicBezTo>
                    <a:pt x="45" y="24"/>
                    <a:pt x="45" y="21"/>
                    <a:pt x="44" y="19"/>
                  </a:cubicBezTo>
                  <a:cubicBezTo>
                    <a:pt x="44" y="15"/>
                    <a:pt x="44" y="8"/>
                    <a:pt x="41" y="4"/>
                  </a:cubicBezTo>
                  <a:cubicBezTo>
                    <a:pt x="39" y="2"/>
                    <a:pt x="32" y="0"/>
                    <a:pt x="26" y="0"/>
                  </a:cubicBezTo>
                  <a:cubicBezTo>
                    <a:pt x="18" y="0"/>
                    <a:pt x="14" y="4"/>
                    <a:pt x="12" y="6"/>
                  </a:cubicBezTo>
                  <a:cubicBezTo>
                    <a:pt x="10" y="11"/>
                    <a:pt x="11" y="18"/>
                    <a:pt x="11" y="20"/>
                  </a:cubicBezTo>
                  <a:cubicBezTo>
                    <a:pt x="11" y="22"/>
                    <a:pt x="11" y="25"/>
                    <a:pt x="12" y="26"/>
                  </a:cubicBezTo>
                  <a:cubicBezTo>
                    <a:pt x="13" y="34"/>
                    <a:pt x="16" y="37"/>
                    <a:pt x="19" y="40"/>
                  </a:cubicBezTo>
                  <a:cubicBezTo>
                    <a:pt x="18" y="44"/>
                    <a:pt x="18" y="44"/>
                    <a:pt x="18" y="44"/>
                  </a:cubicBezTo>
                  <a:cubicBezTo>
                    <a:pt x="18" y="44"/>
                    <a:pt x="9" y="47"/>
                    <a:pt x="0" y="52"/>
                  </a:cubicBezTo>
                  <a:cubicBezTo>
                    <a:pt x="8" y="56"/>
                    <a:pt x="18" y="61"/>
                    <a:pt x="22" y="64"/>
                  </a:cubicBezTo>
                  <a:cubicBezTo>
                    <a:pt x="26" y="68"/>
                    <a:pt x="30" y="79"/>
                    <a:pt x="29" y="86"/>
                  </a:cubicBezTo>
                  <a:cubicBezTo>
                    <a:pt x="43" y="86"/>
                    <a:pt x="56" y="82"/>
                    <a:pt x="67" y="77"/>
                  </a:cubicBezTo>
                  <a:cubicBezTo>
                    <a:pt x="70" y="73"/>
                    <a:pt x="66" y="61"/>
                    <a:pt x="6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sp>
        <p:nvSpPr>
          <p:cNvPr id="43" name="Title 1"/>
          <p:cNvSpPr txBox="1">
            <a:spLocks/>
          </p:cNvSpPr>
          <p:nvPr/>
        </p:nvSpPr>
        <p:spPr>
          <a:xfrm>
            <a:off x="1551074" y="247451"/>
            <a:ext cx="9156032" cy="842212"/>
          </a:xfrm>
          <a:prstGeom prst="rect">
            <a:avLst/>
          </a:prstGeom>
        </p:spPr>
        <p:style>
          <a:lnRef idx="1">
            <a:schemeClr val="accent6"/>
          </a:lnRef>
          <a:fillRef idx="3">
            <a:schemeClr val="accent6"/>
          </a:fillRef>
          <a:effectRef idx="2">
            <a:schemeClr val="accent6"/>
          </a:effectRef>
          <a:fontRef idx="minor">
            <a:schemeClr val="lt1"/>
          </a:fontRef>
        </p:style>
        <p:txBody>
          <a:bodyPr/>
          <a:lstStyle/>
          <a:p>
            <a:pPr algn="ctr" defTabSz="914400">
              <a:lnSpc>
                <a:spcPct val="90000"/>
              </a:lnSpc>
              <a:spcBef>
                <a:spcPct val="0"/>
              </a:spcBef>
              <a:defRPr/>
            </a:pPr>
            <a:r>
              <a:rPr lang="tr-TR" sz="4400" b="1" dirty="0"/>
              <a:t>Odaklanma Sorunu Yaşıyorsanız</a:t>
            </a:r>
            <a:endParaRPr lang="id-ID" sz="4400" dirty="0"/>
          </a:p>
        </p:txBody>
      </p:sp>
      <p:pic>
        <p:nvPicPr>
          <p:cNvPr id="46" name="Resim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257" y="0"/>
            <a:ext cx="1770743" cy="1770743"/>
          </a:xfrm>
          <a:prstGeom prst="rect">
            <a:avLst/>
          </a:prstGeom>
        </p:spPr>
      </p:pic>
    </p:spTree>
    <p:extLst>
      <p:ext uri="{BB962C8B-B14F-4D97-AF65-F5344CB8AC3E}">
        <p14:creationId xmlns:p14="http://schemas.microsoft.com/office/powerpoint/2010/main" val="35254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par>
                                <p:cTn id="45" presetID="53" presetClass="entr" presetSubtype="16"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par>
                          <p:cTn id="50" fill="hold">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fltVal val="0"/>
                                          </p:val>
                                        </p:tav>
                                        <p:tav tm="100000">
                                          <p:val>
                                            <p:strVal val="#ppt_w"/>
                                          </p:val>
                                        </p:tav>
                                      </p:tavLst>
                                    </p:anim>
                                    <p:anim calcmode="lin" valueType="num">
                                      <p:cBhvr>
                                        <p:cTn id="59" dur="500" fill="hold"/>
                                        <p:tgtEl>
                                          <p:spTgt spid="27"/>
                                        </p:tgtEl>
                                        <p:attrNameLst>
                                          <p:attrName>ppt_h</p:attrName>
                                        </p:attrNameLst>
                                      </p:cBhvr>
                                      <p:tavLst>
                                        <p:tav tm="0">
                                          <p:val>
                                            <p:fltVal val="0"/>
                                          </p:val>
                                        </p:tav>
                                        <p:tav tm="100000">
                                          <p:val>
                                            <p:strVal val="#ppt_h"/>
                                          </p:val>
                                        </p:tav>
                                      </p:tavLst>
                                    </p:anim>
                                    <p:animEffect transition="in" filter="fade">
                                      <p:cBhvr>
                                        <p:cTn id="60" dur="500"/>
                                        <p:tgtEl>
                                          <p:spTgt spid="27"/>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p:val>
                                            <p:fltVal val="0"/>
                                          </p:val>
                                        </p:tav>
                                        <p:tav tm="100000">
                                          <p:val>
                                            <p:strVal val="#ppt_w"/>
                                          </p:val>
                                        </p:tav>
                                      </p:tavLst>
                                    </p:anim>
                                    <p:anim calcmode="lin" valueType="num">
                                      <p:cBhvr>
                                        <p:cTn id="64" dur="500" fill="hold"/>
                                        <p:tgtEl>
                                          <p:spTgt spid="28"/>
                                        </p:tgtEl>
                                        <p:attrNameLst>
                                          <p:attrName>ppt_h</p:attrName>
                                        </p:attrNameLst>
                                      </p:cBhvr>
                                      <p:tavLst>
                                        <p:tav tm="0">
                                          <p:val>
                                            <p:fltVal val="0"/>
                                          </p:val>
                                        </p:tav>
                                        <p:tav tm="100000">
                                          <p:val>
                                            <p:strVal val="#ppt_h"/>
                                          </p:val>
                                        </p:tav>
                                      </p:tavLst>
                                    </p:anim>
                                    <p:animEffect transition="in" filter="fade">
                                      <p:cBhvr>
                                        <p:cTn id="65" dur="500"/>
                                        <p:tgtEl>
                                          <p:spTgt spid="28"/>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2000"/>
                            </p:stCondLst>
                            <p:childTnLst>
                              <p:par>
                                <p:cTn id="72" presetID="10"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500"/>
                                        <p:tgtEl>
                                          <p:spTgt spid="3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500"/>
                                        <p:tgtEl>
                                          <p:spTgt spid="3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500"/>
                                        <p:tgtEl>
                                          <p:spTgt spid="3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500"/>
                                        <p:tgtEl>
                                          <p:spTgt spid="3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500"/>
                                        <p:tgtEl>
                                          <p:spTgt spid="3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14" grpId="0" animBg="1"/>
      <p:bldP spid="23" grpId="0" animBg="1"/>
      <p:bldP spid="26" grpId="0" animBg="1"/>
      <p:bldP spid="27" grpId="0" animBg="1"/>
      <p:bldP spid="28" grpId="0" animBg="1"/>
      <p:bldP spid="29" grpId="0" animBg="1"/>
      <p:bldP spid="30" grpId="0"/>
      <p:bldP spid="31" grpId="0"/>
      <p:bldP spid="32" grpId="0"/>
      <p:bldP spid="33" grpId="0"/>
      <p:bldP spid="34" grpId="0"/>
      <p:bldP spid="35" grpId="0"/>
      <p:bldP spid="36" grpId="0"/>
      <p:bldP spid="37" grpId="0"/>
      <p:bldP spid="38" grpId="0" animBg="1"/>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90383" y="1851279"/>
            <a:ext cx="8087535" cy="4291944"/>
          </a:xfrm>
        </p:spPr>
        <p:txBody>
          <a:bodyPr>
            <a:noAutofit/>
          </a:bodyPr>
          <a:lstStyle/>
          <a:p>
            <a:r>
              <a:rPr lang="tr-TR" sz="2800" b="1" cap="none" dirty="0" smtClean="0">
                <a:ln w="3175" cmpd="sng">
                  <a:solidFill>
                    <a:sysClr val="windowText" lastClr="000000"/>
                  </a:solidFill>
                </a:ln>
              </a:rPr>
              <a:t>Öğretmenin </a:t>
            </a:r>
            <a:r>
              <a:rPr lang="tr-TR" sz="2800" b="1" cap="none" dirty="0">
                <a:ln w="3175" cmpd="sng">
                  <a:solidFill>
                    <a:sysClr val="windowText" lastClr="000000"/>
                  </a:solidFill>
                </a:ln>
              </a:rPr>
              <a:t>söylediklerine </a:t>
            </a:r>
            <a:r>
              <a:rPr lang="tr-TR" sz="2800" b="1" cap="none" dirty="0" smtClean="0">
                <a:ln w="3175" cmpd="sng">
                  <a:solidFill>
                    <a:sysClr val="windowText" lastClr="000000"/>
                  </a:solidFill>
                </a:ln>
              </a:rPr>
              <a:t>odaklanın.</a:t>
            </a:r>
            <a:br>
              <a:rPr lang="tr-TR" sz="2800" b="1" cap="none" dirty="0" smtClean="0">
                <a:ln w="3175" cmpd="sng">
                  <a:solidFill>
                    <a:sysClr val="windowText" lastClr="000000"/>
                  </a:solidFill>
                </a:ln>
              </a:rPr>
            </a:br>
            <a:r>
              <a:rPr lang="tr-TR" sz="2800" b="1" cap="none" dirty="0">
                <a:ln w="3175" cmpd="sng">
                  <a:solidFill>
                    <a:sysClr val="windowText" lastClr="000000"/>
                  </a:solidFill>
                </a:ln>
              </a:rPr>
              <a:t/>
            </a:r>
            <a:br>
              <a:rPr lang="tr-TR" sz="2800" b="1" cap="none" dirty="0">
                <a:ln w="3175" cmpd="sng">
                  <a:solidFill>
                    <a:sysClr val="windowText" lastClr="000000"/>
                  </a:solidFill>
                </a:ln>
              </a:rPr>
            </a:br>
            <a:r>
              <a:rPr lang="tr-TR" sz="2800" b="1" cap="none" dirty="0" smtClean="0">
                <a:ln w="3175" cmpd="sng">
                  <a:solidFill>
                    <a:sysClr val="windowText" lastClr="000000"/>
                  </a:solidFill>
                </a:ln>
              </a:rPr>
              <a:t>Konu </a:t>
            </a:r>
            <a:r>
              <a:rPr lang="tr-TR" sz="2800" b="1" cap="none" dirty="0">
                <a:ln w="3175" cmpd="sng">
                  <a:solidFill>
                    <a:sysClr val="windowText" lastClr="000000"/>
                  </a:solidFill>
                </a:ln>
              </a:rPr>
              <a:t>ile ilgili sorularınızı ve belirteceğiniz </a:t>
            </a:r>
            <a:r>
              <a:rPr lang="tr-TR" sz="2800" b="1" cap="none" dirty="0" smtClean="0">
                <a:ln w="3175" cmpd="sng">
                  <a:solidFill>
                    <a:sysClr val="windowText" lastClr="000000"/>
                  </a:solidFill>
                </a:ln>
              </a:rPr>
              <a:t/>
            </a:r>
            <a:br>
              <a:rPr lang="tr-TR" sz="2800" b="1" cap="none" dirty="0" smtClean="0">
                <a:ln w="3175" cmpd="sng">
                  <a:solidFill>
                    <a:sysClr val="windowText" lastClr="000000"/>
                  </a:solidFill>
                </a:ln>
              </a:rPr>
            </a:br>
            <a:r>
              <a:rPr lang="tr-TR" sz="2800" b="1" cap="none" dirty="0" smtClean="0">
                <a:ln w="3175" cmpd="sng">
                  <a:solidFill>
                    <a:sysClr val="windowText" lastClr="000000"/>
                  </a:solidFill>
                </a:ln>
              </a:rPr>
              <a:t>yorumları </a:t>
            </a:r>
            <a:r>
              <a:rPr lang="tr-TR" sz="2800" b="1" cap="none" dirty="0">
                <a:ln w="3175" cmpd="sng">
                  <a:solidFill>
                    <a:sysClr val="windowText" lastClr="000000"/>
                  </a:solidFill>
                </a:ln>
              </a:rPr>
              <a:t>düşünün</a:t>
            </a:r>
            <a:r>
              <a:rPr lang="tr-TR" sz="2800" b="1" cap="none" dirty="0" smtClean="0">
                <a:ln w="3175" cmpd="sng">
                  <a:solidFill>
                    <a:sysClr val="windowText" lastClr="000000"/>
                  </a:solidFill>
                </a:ln>
              </a:rPr>
              <a:t>.</a:t>
            </a:r>
            <a:br>
              <a:rPr lang="tr-TR" sz="2800" b="1" cap="none" dirty="0" smtClean="0">
                <a:ln w="3175" cmpd="sng">
                  <a:solidFill>
                    <a:sysClr val="windowText" lastClr="000000"/>
                  </a:solidFill>
                </a:ln>
              </a:rPr>
            </a:br>
            <a:r>
              <a:rPr lang="tr-TR" sz="2800" b="1" cap="none" dirty="0">
                <a:ln w="3175" cmpd="sng">
                  <a:solidFill>
                    <a:sysClr val="windowText" lastClr="000000"/>
                  </a:solidFill>
                </a:ln>
              </a:rPr>
              <a:t/>
            </a:r>
            <a:br>
              <a:rPr lang="tr-TR" sz="2800" b="1" cap="none" dirty="0">
                <a:ln w="3175" cmpd="sng">
                  <a:solidFill>
                    <a:sysClr val="windowText" lastClr="000000"/>
                  </a:solidFill>
                </a:ln>
              </a:rPr>
            </a:br>
            <a:r>
              <a:rPr lang="tr-TR" sz="2800" b="1" cap="none" dirty="0" smtClean="0">
                <a:ln w="3175" cmpd="sng">
                  <a:solidFill>
                    <a:sysClr val="windowText" lastClr="000000"/>
                  </a:solidFill>
                </a:ln>
              </a:rPr>
              <a:t>Sadece </a:t>
            </a:r>
            <a:r>
              <a:rPr lang="tr-TR" sz="2800" b="1" cap="none" dirty="0">
                <a:ln w="3175" cmpd="sng">
                  <a:solidFill>
                    <a:sysClr val="windowText" lastClr="000000"/>
                  </a:solidFill>
                </a:ln>
              </a:rPr>
              <a:t>duyuyor olmanız aynı zamanda </a:t>
            </a:r>
            <a:r>
              <a:rPr lang="tr-TR" sz="2800" b="1" cap="none" dirty="0" smtClean="0">
                <a:ln w="3175" cmpd="sng">
                  <a:solidFill>
                    <a:sysClr val="windowText" lastClr="000000"/>
                  </a:solidFill>
                </a:ln>
              </a:rPr>
              <a:t/>
            </a:r>
            <a:br>
              <a:rPr lang="tr-TR" sz="2800" b="1" cap="none" dirty="0" smtClean="0">
                <a:ln w="3175" cmpd="sng">
                  <a:solidFill>
                    <a:sysClr val="windowText" lastClr="000000"/>
                  </a:solidFill>
                </a:ln>
              </a:rPr>
            </a:br>
            <a:r>
              <a:rPr lang="tr-TR" sz="2800" b="1" cap="none" dirty="0" smtClean="0">
                <a:ln w="3175" cmpd="sng">
                  <a:solidFill>
                    <a:sysClr val="windowText" lastClr="000000"/>
                  </a:solidFill>
                </a:ln>
              </a:rPr>
              <a:t>dinliyor </a:t>
            </a:r>
            <a:r>
              <a:rPr lang="tr-TR" sz="2800" b="1" cap="none" dirty="0">
                <a:ln w="3175" cmpd="sng">
                  <a:solidFill>
                    <a:sysClr val="windowText" lastClr="000000"/>
                  </a:solidFill>
                </a:ln>
              </a:rPr>
              <a:t>olduğunuz anlamına gelmez</a:t>
            </a:r>
            <a:r>
              <a:rPr lang="tr-TR" sz="2800" b="1" cap="none" dirty="0" smtClean="0">
                <a:ln w="3175" cmpd="sng">
                  <a:solidFill>
                    <a:sysClr val="windowText" lastClr="000000"/>
                  </a:solidFill>
                </a:ln>
              </a:rPr>
              <a:t>.</a:t>
            </a:r>
            <a:br>
              <a:rPr lang="tr-TR" sz="2800" b="1" cap="none" dirty="0" smtClean="0">
                <a:ln w="3175" cmpd="sng">
                  <a:solidFill>
                    <a:sysClr val="windowText" lastClr="000000"/>
                  </a:solidFill>
                </a:ln>
              </a:rPr>
            </a:br>
            <a:r>
              <a:rPr lang="tr-TR" sz="2800" b="1" cap="none" dirty="0">
                <a:ln w="3175" cmpd="sng">
                  <a:solidFill>
                    <a:sysClr val="windowText" lastClr="000000"/>
                  </a:solidFill>
                </a:ln>
              </a:rPr>
              <a:t/>
            </a:r>
            <a:br>
              <a:rPr lang="tr-TR" sz="2800" b="1" cap="none" dirty="0">
                <a:ln w="3175" cmpd="sng">
                  <a:solidFill>
                    <a:sysClr val="windowText" lastClr="000000"/>
                  </a:solidFill>
                </a:ln>
              </a:rPr>
            </a:br>
            <a:r>
              <a:rPr lang="tr-TR" sz="2800" b="1" cap="none" dirty="0">
                <a:ln w="3175" cmpd="sng">
                  <a:solidFill>
                    <a:sysClr val="windowText" lastClr="000000"/>
                  </a:solidFill>
                </a:ln>
              </a:rPr>
              <a:t>Dikkati dağıtan şeylerle ilgilenmeyin.</a:t>
            </a:r>
            <a:br>
              <a:rPr lang="tr-TR" sz="2800" b="1" cap="none" dirty="0">
                <a:ln w="3175" cmpd="sng">
                  <a:solidFill>
                    <a:sysClr val="windowText" lastClr="000000"/>
                  </a:solidFill>
                </a:ln>
              </a:rPr>
            </a:br>
            <a:endParaRPr lang="tr-TR" sz="2800" b="1" cap="none" dirty="0">
              <a:ln w="3175" cmpd="sng">
                <a:solidFill>
                  <a:sysClr val="windowText" lastClr="000000"/>
                </a:solidFill>
              </a:ln>
            </a:endParaRPr>
          </a:p>
        </p:txBody>
      </p:sp>
      <p:sp>
        <p:nvSpPr>
          <p:cNvPr id="5" name="Unvan 1"/>
          <p:cNvSpPr txBox="1">
            <a:spLocks/>
          </p:cNvSpPr>
          <p:nvPr/>
        </p:nvSpPr>
        <p:spPr>
          <a:xfrm>
            <a:off x="193183" y="255314"/>
            <a:ext cx="11841713" cy="1200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4500" b="1" dirty="0" smtClean="0">
                <a:ln w="3175" cmpd="sng">
                  <a:solidFill>
                    <a:schemeClr val="bg1"/>
                  </a:solidFill>
                </a:ln>
                <a:solidFill>
                  <a:srgbClr val="C00000"/>
                </a:solidFill>
              </a:rPr>
              <a:t>Dersi etkin dinlemek</a:t>
            </a:r>
            <a:endParaRPr lang="tr-TR" sz="4500" b="1" dirty="0">
              <a:ln w="3175" cmpd="sng">
                <a:solidFill>
                  <a:schemeClr val="bg1"/>
                </a:solidFill>
              </a:ln>
              <a:solidFill>
                <a:srgbClr val="C00000"/>
              </a:solidFill>
            </a:endParaRPr>
          </a:p>
        </p:txBody>
      </p:sp>
      <p:pic>
        <p:nvPicPr>
          <p:cNvPr id="6" name="Picture 2" descr="kalem defter png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970" y="2298042"/>
            <a:ext cx="545000" cy="5302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Ä°lgili resim"/>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46894">
            <a:off x="1736934" y="3130525"/>
            <a:ext cx="555359" cy="5331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kalem defter png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580616">
            <a:off x="1852648" y="5330800"/>
            <a:ext cx="388272" cy="4301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Ä°lgili resi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366816">
            <a:off x="1807004" y="4407580"/>
            <a:ext cx="472038" cy="473159"/>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1257" y="0"/>
            <a:ext cx="1770743" cy="1770743"/>
          </a:xfrm>
          <a:prstGeom prst="rect">
            <a:avLst/>
          </a:prstGeom>
        </p:spPr>
      </p:pic>
    </p:spTree>
    <p:extLst>
      <p:ext uri="{BB962C8B-B14F-4D97-AF65-F5344CB8AC3E}">
        <p14:creationId xmlns:p14="http://schemas.microsoft.com/office/powerpoint/2010/main" val="926177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5"/>
          <p:cNvSpPr>
            <a:spLocks/>
          </p:cNvSpPr>
          <p:nvPr/>
        </p:nvSpPr>
        <p:spPr bwMode="auto">
          <a:xfrm>
            <a:off x="3686185" y="3799069"/>
            <a:ext cx="6417469" cy="2078082"/>
          </a:xfrm>
          <a:custGeom>
            <a:avLst/>
            <a:gdLst>
              <a:gd name="T0" fmla="*/ 3340 w 3340"/>
              <a:gd name="T1" fmla="*/ 526 h 1543"/>
              <a:gd name="T2" fmla="*/ 3291 w 3340"/>
              <a:gd name="T3" fmla="*/ 523 h 1543"/>
              <a:gd name="T4" fmla="*/ 3291 w 3340"/>
              <a:gd name="T5" fmla="*/ 508 h 1543"/>
              <a:gd name="T6" fmla="*/ 3167 w 3340"/>
              <a:gd name="T7" fmla="*/ 508 h 1543"/>
              <a:gd name="T8" fmla="*/ 2538 w 3340"/>
              <a:gd name="T9" fmla="*/ 0 h 1543"/>
              <a:gd name="T10" fmla="*/ 2090 w 3340"/>
              <a:gd name="T11" fmla="*/ 456 h 1543"/>
              <a:gd name="T12" fmla="*/ 1642 w 3340"/>
              <a:gd name="T13" fmla="*/ 0 h 1543"/>
              <a:gd name="T14" fmla="*/ 1182 w 3340"/>
              <a:gd name="T15" fmla="*/ 461 h 1543"/>
              <a:gd name="T16" fmla="*/ 722 w 3340"/>
              <a:gd name="T17" fmla="*/ 0 h 1543"/>
              <a:gd name="T18" fmla="*/ 92 w 3340"/>
              <a:gd name="T19" fmla="*/ 508 h 1543"/>
              <a:gd name="T20" fmla="*/ 0 w 3340"/>
              <a:gd name="T21" fmla="*/ 508 h 1543"/>
              <a:gd name="T22" fmla="*/ 0 w 3340"/>
              <a:gd name="T23" fmla="*/ 1543 h 1543"/>
              <a:gd name="T24" fmla="*/ 3291 w 3340"/>
              <a:gd name="T25" fmla="*/ 1543 h 1543"/>
              <a:gd name="T26" fmla="*/ 3291 w 3340"/>
              <a:gd name="T27" fmla="*/ 671 h 1543"/>
              <a:gd name="T28" fmla="*/ 3340 w 3340"/>
              <a:gd name="T29" fmla="*/ 526 h 1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40" h="1543">
                <a:moveTo>
                  <a:pt x="3340" y="526"/>
                </a:moveTo>
                <a:cubicBezTo>
                  <a:pt x="3324" y="525"/>
                  <a:pt x="3307" y="525"/>
                  <a:pt x="3291" y="523"/>
                </a:cubicBezTo>
                <a:cubicBezTo>
                  <a:pt x="3291" y="508"/>
                  <a:pt x="3291" y="508"/>
                  <a:pt x="3291" y="508"/>
                </a:cubicBezTo>
                <a:cubicBezTo>
                  <a:pt x="3167" y="508"/>
                  <a:pt x="3167" y="508"/>
                  <a:pt x="3167" y="508"/>
                </a:cubicBezTo>
                <a:cubicBezTo>
                  <a:pt x="2849" y="448"/>
                  <a:pt x="2601" y="250"/>
                  <a:pt x="2538" y="0"/>
                </a:cubicBezTo>
                <a:cubicBezTo>
                  <a:pt x="2487" y="200"/>
                  <a:pt x="2318" y="367"/>
                  <a:pt x="2090" y="456"/>
                </a:cubicBezTo>
                <a:cubicBezTo>
                  <a:pt x="1861" y="367"/>
                  <a:pt x="1692" y="200"/>
                  <a:pt x="1642" y="0"/>
                </a:cubicBezTo>
                <a:cubicBezTo>
                  <a:pt x="1590" y="203"/>
                  <a:pt x="1416" y="373"/>
                  <a:pt x="1182" y="461"/>
                </a:cubicBezTo>
                <a:cubicBezTo>
                  <a:pt x="947" y="373"/>
                  <a:pt x="773" y="203"/>
                  <a:pt x="722" y="0"/>
                </a:cubicBezTo>
                <a:cubicBezTo>
                  <a:pt x="658" y="250"/>
                  <a:pt x="411" y="448"/>
                  <a:pt x="92" y="508"/>
                </a:cubicBezTo>
                <a:cubicBezTo>
                  <a:pt x="0" y="508"/>
                  <a:pt x="0" y="508"/>
                  <a:pt x="0" y="508"/>
                </a:cubicBezTo>
                <a:cubicBezTo>
                  <a:pt x="0" y="1543"/>
                  <a:pt x="0" y="1543"/>
                  <a:pt x="0" y="1543"/>
                </a:cubicBezTo>
                <a:cubicBezTo>
                  <a:pt x="3291" y="1543"/>
                  <a:pt x="3291" y="1543"/>
                  <a:pt x="3291" y="1543"/>
                </a:cubicBezTo>
                <a:cubicBezTo>
                  <a:pt x="3291" y="671"/>
                  <a:pt x="3291" y="671"/>
                  <a:pt x="3291" y="671"/>
                </a:cubicBezTo>
                <a:cubicBezTo>
                  <a:pt x="3315" y="625"/>
                  <a:pt x="3332" y="576"/>
                  <a:pt x="3340" y="526"/>
                </a:cubicBezTo>
                <a:close/>
              </a:path>
            </a:pathLst>
          </a:custGeom>
          <a:solidFill>
            <a:srgbClr val="53B9FF"/>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5" name="Freeform 5"/>
          <p:cNvSpPr>
            <a:spLocks/>
          </p:cNvSpPr>
          <p:nvPr/>
        </p:nvSpPr>
        <p:spPr bwMode="auto">
          <a:xfrm>
            <a:off x="3060241" y="4414534"/>
            <a:ext cx="6417469" cy="2078082"/>
          </a:xfrm>
          <a:custGeom>
            <a:avLst/>
            <a:gdLst>
              <a:gd name="T0" fmla="*/ 3340 w 3340"/>
              <a:gd name="T1" fmla="*/ 526 h 1543"/>
              <a:gd name="T2" fmla="*/ 3291 w 3340"/>
              <a:gd name="T3" fmla="*/ 523 h 1543"/>
              <a:gd name="T4" fmla="*/ 3291 w 3340"/>
              <a:gd name="T5" fmla="*/ 508 h 1543"/>
              <a:gd name="T6" fmla="*/ 3167 w 3340"/>
              <a:gd name="T7" fmla="*/ 508 h 1543"/>
              <a:gd name="T8" fmla="*/ 2538 w 3340"/>
              <a:gd name="T9" fmla="*/ 0 h 1543"/>
              <a:gd name="T10" fmla="*/ 2090 w 3340"/>
              <a:gd name="T11" fmla="*/ 456 h 1543"/>
              <a:gd name="T12" fmla="*/ 1642 w 3340"/>
              <a:gd name="T13" fmla="*/ 0 h 1543"/>
              <a:gd name="T14" fmla="*/ 1182 w 3340"/>
              <a:gd name="T15" fmla="*/ 461 h 1543"/>
              <a:gd name="T16" fmla="*/ 722 w 3340"/>
              <a:gd name="T17" fmla="*/ 0 h 1543"/>
              <a:gd name="T18" fmla="*/ 92 w 3340"/>
              <a:gd name="T19" fmla="*/ 508 h 1543"/>
              <a:gd name="T20" fmla="*/ 0 w 3340"/>
              <a:gd name="T21" fmla="*/ 508 h 1543"/>
              <a:gd name="T22" fmla="*/ 0 w 3340"/>
              <a:gd name="T23" fmla="*/ 1543 h 1543"/>
              <a:gd name="T24" fmla="*/ 3291 w 3340"/>
              <a:gd name="T25" fmla="*/ 1543 h 1543"/>
              <a:gd name="T26" fmla="*/ 3291 w 3340"/>
              <a:gd name="T27" fmla="*/ 671 h 1543"/>
              <a:gd name="T28" fmla="*/ 3340 w 3340"/>
              <a:gd name="T29" fmla="*/ 526 h 1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40" h="1543">
                <a:moveTo>
                  <a:pt x="3340" y="526"/>
                </a:moveTo>
                <a:cubicBezTo>
                  <a:pt x="3324" y="525"/>
                  <a:pt x="3307" y="525"/>
                  <a:pt x="3291" y="523"/>
                </a:cubicBezTo>
                <a:cubicBezTo>
                  <a:pt x="3291" y="508"/>
                  <a:pt x="3291" y="508"/>
                  <a:pt x="3291" y="508"/>
                </a:cubicBezTo>
                <a:cubicBezTo>
                  <a:pt x="3167" y="508"/>
                  <a:pt x="3167" y="508"/>
                  <a:pt x="3167" y="508"/>
                </a:cubicBezTo>
                <a:cubicBezTo>
                  <a:pt x="2849" y="448"/>
                  <a:pt x="2601" y="250"/>
                  <a:pt x="2538" y="0"/>
                </a:cubicBezTo>
                <a:cubicBezTo>
                  <a:pt x="2487" y="200"/>
                  <a:pt x="2318" y="367"/>
                  <a:pt x="2090" y="456"/>
                </a:cubicBezTo>
                <a:cubicBezTo>
                  <a:pt x="1861" y="367"/>
                  <a:pt x="1692" y="200"/>
                  <a:pt x="1642" y="0"/>
                </a:cubicBezTo>
                <a:cubicBezTo>
                  <a:pt x="1590" y="203"/>
                  <a:pt x="1416" y="373"/>
                  <a:pt x="1182" y="461"/>
                </a:cubicBezTo>
                <a:cubicBezTo>
                  <a:pt x="947" y="373"/>
                  <a:pt x="773" y="203"/>
                  <a:pt x="722" y="0"/>
                </a:cubicBezTo>
                <a:cubicBezTo>
                  <a:pt x="658" y="250"/>
                  <a:pt x="411" y="448"/>
                  <a:pt x="92" y="508"/>
                </a:cubicBezTo>
                <a:cubicBezTo>
                  <a:pt x="0" y="508"/>
                  <a:pt x="0" y="508"/>
                  <a:pt x="0" y="508"/>
                </a:cubicBezTo>
                <a:cubicBezTo>
                  <a:pt x="0" y="1543"/>
                  <a:pt x="0" y="1543"/>
                  <a:pt x="0" y="1543"/>
                </a:cubicBezTo>
                <a:cubicBezTo>
                  <a:pt x="3291" y="1543"/>
                  <a:pt x="3291" y="1543"/>
                  <a:pt x="3291" y="1543"/>
                </a:cubicBezTo>
                <a:cubicBezTo>
                  <a:pt x="3291" y="671"/>
                  <a:pt x="3291" y="671"/>
                  <a:pt x="3291" y="671"/>
                </a:cubicBezTo>
                <a:cubicBezTo>
                  <a:pt x="3315" y="625"/>
                  <a:pt x="3332" y="576"/>
                  <a:pt x="3340" y="526"/>
                </a:cubicBezTo>
                <a:close/>
              </a:path>
            </a:pathLst>
          </a:custGeom>
          <a:solidFill>
            <a:srgbClr val="006BB4"/>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ÇALIŞIRKEN BUNLARA </a:t>
            </a:r>
            <a:r>
              <a:rPr lang="tr-T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DİKKAT!</a:t>
            </a:r>
            <a:endPar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Freeform 25"/>
          <p:cNvSpPr>
            <a:spLocks/>
          </p:cNvSpPr>
          <p:nvPr/>
        </p:nvSpPr>
        <p:spPr bwMode="auto">
          <a:xfrm>
            <a:off x="658370" y="3483650"/>
            <a:ext cx="3752312" cy="3374350"/>
          </a:xfrm>
          <a:custGeom>
            <a:avLst/>
            <a:gdLst>
              <a:gd name="T0" fmla="*/ 0 w 1066"/>
              <a:gd name="T1" fmla="*/ 21 h 1317"/>
              <a:gd name="T2" fmla="*/ 578 w 1066"/>
              <a:gd name="T3" fmla="*/ 2 h 1317"/>
              <a:gd name="T4" fmla="*/ 605 w 1066"/>
              <a:gd name="T5" fmla="*/ 34 h 1317"/>
              <a:gd name="T6" fmla="*/ 637 w 1066"/>
              <a:gd name="T7" fmla="*/ 34 h 1317"/>
              <a:gd name="T8" fmla="*/ 637 w 1066"/>
              <a:gd name="T9" fmla="*/ 18 h 1317"/>
              <a:gd name="T10" fmla="*/ 656 w 1066"/>
              <a:gd name="T11" fmla="*/ 18 h 1317"/>
              <a:gd name="T12" fmla="*/ 688 w 1066"/>
              <a:gd name="T13" fmla="*/ 34 h 1317"/>
              <a:gd name="T14" fmla="*/ 722 w 1066"/>
              <a:gd name="T15" fmla="*/ 63 h 1317"/>
              <a:gd name="T16" fmla="*/ 794 w 1066"/>
              <a:gd name="T17" fmla="*/ 47 h 1317"/>
              <a:gd name="T18" fmla="*/ 874 w 1066"/>
              <a:gd name="T19" fmla="*/ 63 h 1317"/>
              <a:gd name="T20" fmla="*/ 1066 w 1066"/>
              <a:gd name="T21" fmla="*/ 63 h 1317"/>
              <a:gd name="T22" fmla="*/ 1032 w 1066"/>
              <a:gd name="T23" fmla="*/ 154 h 1317"/>
              <a:gd name="T24" fmla="*/ 1029 w 1066"/>
              <a:gd name="T25" fmla="*/ 218 h 1317"/>
              <a:gd name="T26" fmla="*/ 976 w 1066"/>
              <a:gd name="T27" fmla="*/ 253 h 1317"/>
              <a:gd name="T28" fmla="*/ 1005 w 1066"/>
              <a:gd name="T29" fmla="*/ 333 h 1317"/>
              <a:gd name="T30" fmla="*/ 989 w 1066"/>
              <a:gd name="T31" fmla="*/ 383 h 1317"/>
              <a:gd name="T32" fmla="*/ 992 w 1066"/>
              <a:gd name="T33" fmla="*/ 487 h 1317"/>
              <a:gd name="T34" fmla="*/ 981 w 1066"/>
              <a:gd name="T35" fmla="*/ 562 h 1317"/>
              <a:gd name="T36" fmla="*/ 1018 w 1066"/>
              <a:gd name="T37" fmla="*/ 687 h 1317"/>
              <a:gd name="T38" fmla="*/ 984 w 1066"/>
              <a:gd name="T39" fmla="*/ 762 h 1317"/>
              <a:gd name="T40" fmla="*/ 962 w 1066"/>
              <a:gd name="T41" fmla="*/ 848 h 1317"/>
              <a:gd name="T42" fmla="*/ 928 w 1066"/>
              <a:gd name="T43" fmla="*/ 863 h 1317"/>
              <a:gd name="T44" fmla="*/ 912 w 1066"/>
              <a:gd name="T45" fmla="*/ 1026 h 1317"/>
              <a:gd name="T46" fmla="*/ 941 w 1066"/>
              <a:gd name="T47" fmla="*/ 1125 h 1317"/>
              <a:gd name="T48" fmla="*/ 880 w 1066"/>
              <a:gd name="T49" fmla="*/ 1146 h 1317"/>
              <a:gd name="T50" fmla="*/ 861 w 1066"/>
              <a:gd name="T51" fmla="*/ 1183 h 1317"/>
              <a:gd name="T52" fmla="*/ 810 w 1066"/>
              <a:gd name="T53" fmla="*/ 1202 h 1317"/>
              <a:gd name="T54" fmla="*/ 816 w 1066"/>
              <a:gd name="T55" fmla="*/ 1317 h 1317"/>
              <a:gd name="T56" fmla="*/ 0 w 1066"/>
              <a:gd name="T57" fmla="*/ 1317 h 1317"/>
              <a:gd name="T58" fmla="*/ 0 w 1066"/>
              <a:gd name="T59" fmla="*/ 21 h 1317"/>
              <a:gd name="connsiteX0" fmla="*/ 0 w 11097"/>
              <a:gd name="connsiteY0" fmla="*/ 117 h 9985"/>
              <a:gd name="connsiteX1" fmla="*/ 6519 w 11097"/>
              <a:gd name="connsiteY1" fmla="*/ 0 h 9985"/>
              <a:gd name="connsiteX2" fmla="*/ 6772 w 11097"/>
              <a:gd name="connsiteY2" fmla="*/ 243 h 9985"/>
              <a:gd name="connsiteX3" fmla="*/ 7073 w 11097"/>
              <a:gd name="connsiteY3" fmla="*/ 243 h 9985"/>
              <a:gd name="connsiteX4" fmla="*/ 7073 w 11097"/>
              <a:gd name="connsiteY4" fmla="*/ 122 h 9985"/>
              <a:gd name="connsiteX5" fmla="*/ 7251 w 11097"/>
              <a:gd name="connsiteY5" fmla="*/ 122 h 9985"/>
              <a:gd name="connsiteX6" fmla="*/ 7551 w 11097"/>
              <a:gd name="connsiteY6" fmla="*/ 243 h 9985"/>
              <a:gd name="connsiteX7" fmla="*/ 7870 w 11097"/>
              <a:gd name="connsiteY7" fmla="*/ 463 h 9985"/>
              <a:gd name="connsiteX8" fmla="*/ 8545 w 11097"/>
              <a:gd name="connsiteY8" fmla="*/ 342 h 9985"/>
              <a:gd name="connsiteX9" fmla="*/ 9296 w 11097"/>
              <a:gd name="connsiteY9" fmla="*/ 463 h 9985"/>
              <a:gd name="connsiteX10" fmla="*/ 11097 w 11097"/>
              <a:gd name="connsiteY10" fmla="*/ 463 h 9985"/>
              <a:gd name="connsiteX11" fmla="*/ 10778 w 11097"/>
              <a:gd name="connsiteY11" fmla="*/ 1154 h 9985"/>
              <a:gd name="connsiteX12" fmla="*/ 10750 w 11097"/>
              <a:gd name="connsiteY12" fmla="*/ 1640 h 9985"/>
              <a:gd name="connsiteX13" fmla="*/ 10253 w 11097"/>
              <a:gd name="connsiteY13" fmla="*/ 1906 h 9985"/>
              <a:gd name="connsiteX14" fmla="*/ 10525 w 11097"/>
              <a:gd name="connsiteY14" fmla="*/ 2513 h 9985"/>
              <a:gd name="connsiteX15" fmla="*/ 10375 w 11097"/>
              <a:gd name="connsiteY15" fmla="*/ 2893 h 9985"/>
              <a:gd name="connsiteX16" fmla="*/ 10403 w 11097"/>
              <a:gd name="connsiteY16" fmla="*/ 3683 h 9985"/>
              <a:gd name="connsiteX17" fmla="*/ 10300 w 11097"/>
              <a:gd name="connsiteY17" fmla="*/ 4252 h 9985"/>
              <a:gd name="connsiteX18" fmla="*/ 10647 w 11097"/>
              <a:gd name="connsiteY18" fmla="*/ 5201 h 9985"/>
              <a:gd name="connsiteX19" fmla="*/ 10328 w 11097"/>
              <a:gd name="connsiteY19" fmla="*/ 5771 h 9985"/>
              <a:gd name="connsiteX20" fmla="*/ 10121 w 11097"/>
              <a:gd name="connsiteY20" fmla="*/ 6424 h 9985"/>
              <a:gd name="connsiteX21" fmla="*/ 9802 w 11097"/>
              <a:gd name="connsiteY21" fmla="*/ 6538 h 9985"/>
              <a:gd name="connsiteX22" fmla="*/ 9652 w 11097"/>
              <a:gd name="connsiteY22" fmla="*/ 7775 h 9985"/>
              <a:gd name="connsiteX23" fmla="*/ 9924 w 11097"/>
              <a:gd name="connsiteY23" fmla="*/ 8527 h 9985"/>
              <a:gd name="connsiteX24" fmla="*/ 9352 w 11097"/>
              <a:gd name="connsiteY24" fmla="*/ 8687 h 9985"/>
              <a:gd name="connsiteX25" fmla="*/ 9174 w 11097"/>
              <a:gd name="connsiteY25" fmla="*/ 8968 h 9985"/>
              <a:gd name="connsiteX26" fmla="*/ 8695 w 11097"/>
              <a:gd name="connsiteY26" fmla="*/ 9112 h 9985"/>
              <a:gd name="connsiteX27" fmla="*/ 8752 w 11097"/>
              <a:gd name="connsiteY27" fmla="*/ 9985 h 9985"/>
              <a:gd name="connsiteX28" fmla="*/ 1097 w 11097"/>
              <a:gd name="connsiteY28" fmla="*/ 9985 h 9985"/>
              <a:gd name="connsiteX29" fmla="*/ 0 w 11097"/>
              <a:gd name="connsiteY29" fmla="*/ 117 h 9985"/>
              <a:gd name="connsiteX0" fmla="*/ 0 w 10000"/>
              <a:gd name="connsiteY0" fmla="*/ 117 h 10000"/>
              <a:gd name="connsiteX1" fmla="*/ 5875 w 10000"/>
              <a:gd name="connsiteY1" fmla="*/ 0 h 10000"/>
              <a:gd name="connsiteX2" fmla="*/ 6103 w 10000"/>
              <a:gd name="connsiteY2" fmla="*/ 243 h 10000"/>
              <a:gd name="connsiteX3" fmla="*/ 6374 w 10000"/>
              <a:gd name="connsiteY3" fmla="*/ 243 h 10000"/>
              <a:gd name="connsiteX4" fmla="*/ 6374 w 10000"/>
              <a:gd name="connsiteY4" fmla="*/ 122 h 10000"/>
              <a:gd name="connsiteX5" fmla="*/ 6534 w 10000"/>
              <a:gd name="connsiteY5" fmla="*/ 122 h 10000"/>
              <a:gd name="connsiteX6" fmla="*/ 6805 w 10000"/>
              <a:gd name="connsiteY6" fmla="*/ 243 h 10000"/>
              <a:gd name="connsiteX7" fmla="*/ 7092 w 10000"/>
              <a:gd name="connsiteY7" fmla="*/ 464 h 10000"/>
              <a:gd name="connsiteX8" fmla="*/ 7700 w 10000"/>
              <a:gd name="connsiteY8" fmla="*/ 343 h 10000"/>
              <a:gd name="connsiteX9" fmla="*/ 8377 w 10000"/>
              <a:gd name="connsiteY9" fmla="*/ 464 h 10000"/>
              <a:gd name="connsiteX10" fmla="*/ 10000 w 10000"/>
              <a:gd name="connsiteY10" fmla="*/ 464 h 10000"/>
              <a:gd name="connsiteX11" fmla="*/ 9713 w 10000"/>
              <a:gd name="connsiteY11" fmla="*/ 1156 h 10000"/>
              <a:gd name="connsiteX12" fmla="*/ 9687 w 10000"/>
              <a:gd name="connsiteY12" fmla="*/ 1642 h 10000"/>
              <a:gd name="connsiteX13" fmla="*/ 9239 w 10000"/>
              <a:gd name="connsiteY13" fmla="*/ 1909 h 10000"/>
              <a:gd name="connsiteX14" fmla="*/ 9485 w 10000"/>
              <a:gd name="connsiteY14" fmla="*/ 2517 h 10000"/>
              <a:gd name="connsiteX15" fmla="*/ 9349 w 10000"/>
              <a:gd name="connsiteY15" fmla="*/ 2897 h 10000"/>
              <a:gd name="connsiteX16" fmla="*/ 9375 w 10000"/>
              <a:gd name="connsiteY16" fmla="*/ 3689 h 10000"/>
              <a:gd name="connsiteX17" fmla="*/ 9282 w 10000"/>
              <a:gd name="connsiteY17" fmla="*/ 4258 h 10000"/>
              <a:gd name="connsiteX18" fmla="*/ 9594 w 10000"/>
              <a:gd name="connsiteY18" fmla="*/ 5209 h 10000"/>
              <a:gd name="connsiteX19" fmla="*/ 9307 w 10000"/>
              <a:gd name="connsiteY19" fmla="*/ 5780 h 10000"/>
              <a:gd name="connsiteX20" fmla="*/ 9120 w 10000"/>
              <a:gd name="connsiteY20" fmla="*/ 6434 h 10000"/>
              <a:gd name="connsiteX21" fmla="*/ 8833 w 10000"/>
              <a:gd name="connsiteY21" fmla="*/ 6548 h 10000"/>
              <a:gd name="connsiteX22" fmla="*/ 8698 w 10000"/>
              <a:gd name="connsiteY22" fmla="*/ 7787 h 10000"/>
              <a:gd name="connsiteX23" fmla="*/ 8943 w 10000"/>
              <a:gd name="connsiteY23" fmla="*/ 8540 h 10000"/>
              <a:gd name="connsiteX24" fmla="*/ 8428 w 10000"/>
              <a:gd name="connsiteY24" fmla="*/ 8700 h 10000"/>
              <a:gd name="connsiteX25" fmla="*/ 8267 w 10000"/>
              <a:gd name="connsiteY25" fmla="*/ 8981 h 10000"/>
              <a:gd name="connsiteX26" fmla="*/ 7835 w 10000"/>
              <a:gd name="connsiteY26" fmla="*/ 9126 h 10000"/>
              <a:gd name="connsiteX27" fmla="*/ 7887 w 10000"/>
              <a:gd name="connsiteY27" fmla="*/ 10000 h 10000"/>
              <a:gd name="connsiteX28" fmla="*/ 150 w 10000"/>
              <a:gd name="connsiteY28" fmla="*/ 9973 h 10000"/>
              <a:gd name="connsiteX29" fmla="*/ 0 w 10000"/>
              <a:gd name="connsiteY29" fmla="*/ 11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00" h="10000">
                <a:moveTo>
                  <a:pt x="0" y="117"/>
                </a:moveTo>
                <a:lnTo>
                  <a:pt x="5875" y="0"/>
                </a:lnTo>
                <a:cubicBezTo>
                  <a:pt x="6892" y="21"/>
                  <a:pt x="6027" y="198"/>
                  <a:pt x="6103" y="243"/>
                </a:cubicBezTo>
                <a:cubicBezTo>
                  <a:pt x="6162" y="274"/>
                  <a:pt x="6374" y="243"/>
                  <a:pt x="6374" y="243"/>
                </a:cubicBezTo>
                <a:cubicBezTo>
                  <a:pt x="6374" y="243"/>
                  <a:pt x="6348" y="144"/>
                  <a:pt x="6374" y="122"/>
                </a:cubicBezTo>
                <a:cubicBezTo>
                  <a:pt x="6399" y="99"/>
                  <a:pt x="6534" y="122"/>
                  <a:pt x="6534" y="122"/>
                </a:cubicBezTo>
                <a:cubicBezTo>
                  <a:pt x="6534" y="122"/>
                  <a:pt x="6737" y="205"/>
                  <a:pt x="6805" y="243"/>
                </a:cubicBezTo>
                <a:cubicBezTo>
                  <a:pt x="6880" y="289"/>
                  <a:pt x="6999" y="442"/>
                  <a:pt x="7092" y="464"/>
                </a:cubicBezTo>
                <a:cubicBezTo>
                  <a:pt x="7244" y="502"/>
                  <a:pt x="7549" y="358"/>
                  <a:pt x="7700" y="343"/>
                </a:cubicBezTo>
                <a:cubicBezTo>
                  <a:pt x="7878" y="335"/>
                  <a:pt x="8208" y="442"/>
                  <a:pt x="8377" y="464"/>
                </a:cubicBezTo>
                <a:cubicBezTo>
                  <a:pt x="8783" y="518"/>
                  <a:pt x="10000" y="464"/>
                  <a:pt x="10000" y="464"/>
                </a:cubicBezTo>
                <a:cubicBezTo>
                  <a:pt x="10000" y="464"/>
                  <a:pt x="9755" y="981"/>
                  <a:pt x="9713" y="1156"/>
                </a:cubicBezTo>
                <a:cubicBezTo>
                  <a:pt x="9679" y="1278"/>
                  <a:pt x="9747" y="1536"/>
                  <a:pt x="9687" y="1642"/>
                </a:cubicBezTo>
                <a:cubicBezTo>
                  <a:pt x="9620" y="1750"/>
                  <a:pt x="9290" y="1795"/>
                  <a:pt x="9239" y="1909"/>
                </a:cubicBezTo>
                <a:cubicBezTo>
                  <a:pt x="9163" y="2053"/>
                  <a:pt x="9459" y="2350"/>
                  <a:pt x="9485" y="2517"/>
                </a:cubicBezTo>
                <a:cubicBezTo>
                  <a:pt x="9502" y="2616"/>
                  <a:pt x="9375" y="2798"/>
                  <a:pt x="9349" y="2897"/>
                </a:cubicBezTo>
                <a:cubicBezTo>
                  <a:pt x="9307" y="3088"/>
                  <a:pt x="9375" y="3490"/>
                  <a:pt x="9375" y="3689"/>
                </a:cubicBezTo>
                <a:cubicBezTo>
                  <a:pt x="9366" y="3833"/>
                  <a:pt x="9273" y="4114"/>
                  <a:pt x="9282" y="4258"/>
                </a:cubicBezTo>
                <a:cubicBezTo>
                  <a:pt x="9298" y="4502"/>
                  <a:pt x="9603" y="4958"/>
                  <a:pt x="9594" y="5209"/>
                </a:cubicBezTo>
                <a:cubicBezTo>
                  <a:pt x="9594" y="5361"/>
                  <a:pt x="9375" y="5635"/>
                  <a:pt x="9307" y="5780"/>
                </a:cubicBezTo>
                <a:cubicBezTo>
                  <a:pt x="9230" y="5932"/>
                  <a:pt x="9239" y="6304"/>
                  <a:pt x="9120" y="6434"/>
                </a:cubicBezTo>
                <a:cubicBezTo>
                  <a:pt x="9070" y="6487"/>
                  <a:pt x="8884" y="6495"/>
                  <a:pt x="8833" y="6548"/>
                </a:cubicBezTo>
                <a:cubicBezTo>
                  <a:pt x="8605" y="6791"/>
                  <a:pt x="8630" y="7483"/>
                  <a:pt x="8698" y="7787"/>
                </a:cubicBezTo>
                <a:cubicBezTo>
                  <a:pt x="8732" y="7977"/>
                  <a:pt x="9037" y="8366"/>
                  <a:pt x="8943" y="8540"/>
                </a:cubicBezTo>
                <a:cubicBezTo>
                  <a:pt x="8884" y="8646"/>
                  <a:pt x="8537" y="8631"/>
                  <a:pt x="8428" y="8700"/>
                </a:cubicBezTo>
                <a:cubicBezTo>
                  <a:pt x="8352" y="8745"/>
                  <a:pt x="8327" y="8927"/>
                  <a:pt x="8267" y="8981"/>
                </a:cubicBezTo>
                <a:cubicBezTo>
                  <a:pt x="8191" y="9057"/>
                  <a:pt x="7904" y="9042"/>
                  <a:pt x="7835" y="9126"/>
                </a:cubicBezTo>
                <a:cubicBezTo>
                  <a:pt x="7692" y="9300"/>
                  <a:pt x="7887" y="10000"/>
                  <a:pt x="7887" y="10000"/>
                </a:cubicBezTo>
                <a:lnTo>
                  <a:pt x="150" y="9973"/>
                </a:lnTo>
                <a:cubicBezTo>
                  <a:pt x="150" y="6688"/>
                  <a:pt x="0" y="3402"/>
                  <a:pt x="0" y="117"/>
                </a:cubicBez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4" name="Freeform 26"/>
          <p:cNvSpPr>
            <a:spLocks/>
          </p:cNvSpPr>
          <p:nvPr/>
        </p:nvSpPr>
        <p:spPr bwMode="auto">
          <a:xfrm>
            <a:off x="7751422" y="3583102"/>
            <a:ext cx="3555206" cy="3310157"/>
          </a:xfrm>
          <a:custGeom>
            <a:avLst/>
            <a:gdLst>
              <a:gd name="T0" fmla="*/ 1121 w 1121"/>
              <a:gd name="T1" fmla="*/ 28 h 1290"/>
              <a:gd name="T2" fmla="*/ 584 w 1121"/>
              <a:gd name="T3" fmla="*/ 4 h 1290"/>
              <a:gd name="T4" fmla="*/ 152 w 1121"/>
              <a:gd name="T5" fmla="*/ 4 h 1290"/>
              <a:gd name="T6" fmla="*/ 104 w 1121"/>
              <a:gd name="T7" fmla="*/ 4 h 1290"/>
              <a:gd name="T8" fmla="*/ 0 w 1121"/>
              <a:gd name="T9" fmla="*/ 9 h 1290"/>
              <a:gd name="T10" fmla="*/ 93 w 1121"/>
              <a:gd name="T11" fmla="*/ 90 h 1290"/>
              <a:gd name="T12" fmla="*/ 88 w 1121"/>
              <a:gd name="T13" fmla="*/ 156 h 1290"/>
              <a:gd name="T14" fmla="*/ 136 w 1121"/>
              <a:gd name="T15" fmla="*/ 212 h 1290"/>
              <a:gd name="T16" fmla="*/ 152 w 1121"/>
              <a:gd name="T17" fmla="*/ 306 h 1290"/>
              <a:gd name="T18" fmla="*/ 131 w 1121"/>
              <a:gd name="T19" fmla="*/ 346 h 1290"/>
              <a:gd name="T20" fmla="*/ 173 w 1121"/>
              <a:gd name="T21" fmla="*/ 418 h 1290"/>
              <a:gd name="T22" fmla="*/ 176 w 1121"/>
              <a:gd name="T23" fmla="*/ 543 h 1290"/>
              <a:gd name="T24" fmla="*/ 248 w 1121"/>
              <a:gd name="T25" fmla="*/ 585 h 1290"/>
              <a:gd name="T26" fmla="*/ 227 w 1121"/>
              <a:gd name="T27" fmla="*/ 636 h 1290"/>
              <a:gd name="T28" fmla="*/ 237 w 1121"/>
              <a:gd name="T29" fmla="*/ 663 h 1290"/>
              <a:gd name="T30" fmla="*/ 136 w 1121"/>
              <a:gd name="T31" fmla="*/ 692 h 1290"/>
              <a:gd name="T32" fmla="*/ 173 w 1121"/>
              <a:gd name="T33" fmla="*/ 810 h 1290"/>
              <a:gd name="T34" fmla="*/ 168 w 1121"/>
              <a:gd name="T35" fmla="*/ 855 h 1290"/>
              <a:gd name="T36" fmla="*/ 232 w 1121"/>
              <a:gd name="T37" fmla="*/ 911 h 1290"/>
              <a:gd name="T38" fmla="*/ 240 w 1121"/>
              <a:gd name="T39" fmla="*/ 1114 h 1290"/>
              <a:gd name="T40" fmla="*/ 336 w 1121"/>
              <a:gd name="T41" fmla="*/ 1132 h 1290"/>
              <a:gd name="T42" fmla="*/ 333 w 1121"/>
              <a:gd name="T43" fmla="*/ 1266 h 1290"/>
              <a:gd name="T44" fmla="*/ 1121 w 1121"/>
              <a:gd name="T45" fmla="*/ 1290 h 1290"/>
              <a:gd name="T46" fmla="*/ 1121 w 1121"/>
              <a:gd name="T47" fmla="*/ 28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1" h="1290">
                <a:moveTo>
                  <a:pt x="1121" y="28"/>
                </a:moveTo>
                <a:cubicBezTo>
                  <a:pt x="1121" y="28"/>
                  <a:pt x="655" y="7"/>
                  <a:pt x="584" y="4"/>
                </a:cubicBezTo>
                <a:cubicBezTo>
                  <a:pt x="476" y="0"/>
                  <a:pt x="259" y="18"/>
                  <a:pt x="152" y="4"/>
                </a:cubicBezTo>
                <a:cubicBezTo>
                  <a:pt x="140" y="3"/>
                  <a:pt x="116" y="5"/>
                  <a:pt x="104" y="4"/>
                </a:cubicBezTo>
                <a:cubicBezTo>
                  <a:pt x="78" y="2"/>
                  <a:pt x="0" y="9"/>
                  <a:pt x="0" y="9"/>
                </a:cubicBezTo>
                <a:cubicBezTo>
                  <a:pt x="0" y="9"/>
                  <a:pt x="82" y="61"/>
                  <a:pt x="93" y="90"/>
                </a:cubicBezTo>
                <a:cubicBezTo>
                  <a:pt x="100" y="105"/>
                  <a:pt x="84" y="140"/>
                  <a:pt x="88" y="156"/>
                </a:cubicBezTo>
                <a:cubicBezTo>
                  <a:pt x="92" y="174"/>
                  <a:pt x="127" y="196"/>
                  <a:pt x="136" y="212"/>
                </a:cubicBezTo>
                <a:cubicBezTo>
                  <a:pt x="148" y="233"/>
                  <a:pt x="157" y="282"/>
                  <a:pt x="152" y="306"/>
                </a:cubicBezTo>
                <a:cubicBezTo>
                  <a:pt x="150" y="317"/>
                  <a:pt x="131" y="334"/>
                  <a:pt x="131" y="346"/>
                </a:cubicBezTo>
                <a:cubicBezTo>
                  <a:pt x="130" y="367"/>
                  <a:pt x="166" y="398"/>
                  <a:pt x="173" y="418"/>
                </a:cubicBezTo>
                <a:cubicBezTo>
                  <a:pt x="184" y="447"/>
                  <a:pt x="161" y="516"/>
                  <a:pt x="176" y="543"/>
                </a:cubicBezTo>
                <a:cubicBezTo>
                  <a:pt x="186" y="562"/>
                  <a:pt x="240" y="566"/>
                  <a:pt x="248" y="585"/>
                </a:cubicBezTo>
                <a:cubicBezTo>
                  <a:pt x="253" y="598"/>
                  <a:pt x="228" y="622"/>
                  <a:pt x="227" y="636"/>
                </a:cubicBezTo>
                <a:cubicBezTo>
                  <a:pt x="226" y="643"/>
                  <a:pt x="240" y="656"/>
                  <a:pt x="237" y="663"/>
                </a:cubicBezTo>
                <a:cubicBezTo>
                  <a:pt x="227" y="687"/>
                  <a:pt x="136" y="692"/>
                  <a:pt x="136" y="692"/>
                </a:cubicBezTo>
                <a:cubicBezTo>
                  <a:pt x="136" y="692"/>
                  <a:pt x="170" y="779"/>
                  <a:pt x="173" y="810"/>
                </a:cubicBezTo>
                <a:cubicBezTo>
                  <a:pt x="174" y="821"/>
                  <a:pt x="164" y="844"/>
                  <a:pt x="168" y="855"/>
                </a:cubicBezTo>
                <a:cubicBezTo>
                  <a:pt x="175" y="875"/>
                  <a:pt x="221" y="893"/>
                  <a:pt x="232" y="911"/>
                </a:cubicBezTo>
                <a:cubicBezTo>
                  <a:pt x="257" y="955"/>
                  <a:pt x="210" y="1073"/>
                  <a:pt x="240" y="1114"/>
                </a:cubicBezTo>
                <a:cubicBezTo>
                  <a:pt x="254" y="1133"/>
                  <a:pt x="319" y="1115"/>
                  <a:pt x="336" y="1132"/>
                </a:cubicBezTo>
                <a:cubicBezTo>
                  <a:pt x="359" y="1156"/>
                  <a:pt x="333" y="1266"/>
                  <a:pt x="333" y="1266"/>
                </a:cubicBezTo>
                <a:cubicBezTo>
                  <a:pt x="1121" y="1290"/>
                  <a:pt x="1121" y="1290"/>
                  <a:pt x="1121" y="1290"/>
                </a:cubicBezTo>
                <a:lnTo>
                  <a:pt x="1121" y="28"/>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7" name="TextBox 6"/>
          <p:cNvSpPr txBox="1"/>
          <p:nvPr/>
        </p:nvSpPr>
        <p:spPr>
          <a:xfrm>
            <a:off x="1814699" y="4450984"/>
            <a:ext cx="2012673" cy="646331"/>
          </a:xfrm>
          <a:prstGeom prst="rect">
            <a:avLst/>
          </a:prstGeom>
          <a:noFill/>
        </p:spPr>
        <p:txBody>
          <a:bodyPr wrap="square" rtlCol="0">
            <a:spAutoFit/>
          </a:bodyPr>
          <a:lstStyle/>
          <a:p>
            <a:r>
              <a:rPr lang="tr-TR" sz="3600" b="1" dirty="0">
                <a:solidFill>
                  <a:schemeClr val="bg1"/>
                </a:solidFill>
                <a:latin typeface="+mj-lt"/>
              </a:rPr>
              <a:t>Verimli</a:t>
            </a:r>
            <a:endParaRPr lang="en-US" sz="3600" b="1" dirty="0">
              <a:solidFill>
                <a:schemeClr val="bg1"/>
              </a:solidFill>
              <a:latin typeface="+mj-lt"/>
            </a:endParaRPr>
          </a:p>
        </p:txBody>
      </p:sp>
      <p:sp>
        <p:nvSpPr>
          <p:cNvPr id="9" name="TextBox 8"/>
          <p:cNvSpPr txBox="1"/>
          <p:nvPr/>
        </p:nvSpPr>
        <p:spPr>
          <a:xfrm>
            <a:off x="8471374" y="4450984"/>
            <a:ext cx="2012673" cy="523220"/>
          </a:xfrm>
          <a:prstGeom prst="rect">
            <a:avLst/>
          </a:prstGeom>
          <a:noFill/>
        </p:spPr>
        <p:txBody>
          <a:bodyPr wrap="square" rtlCol="0">
            <a:spAutoFit/>
          </a:bodyPr>
          <a:lstStyle/>
          <a:p>
            <a:pPr algn="r"/>
            <a:r>
              <a:rPr lang="tr-TR" sz="2800" b="1" dirty="0">
                <a:solidFill>
                  <a:schemeClr val="bg1"/>
                </a:solidFill>
                <a:latin typeface="+mj-lt"/>
              </a:rPr>
              <a:t>Çalışma</a:t>
            </a:r>
            <a:endParaRPr lang="en-US" sz="1350" b="1" dirty="0">
              <a:solidFill>
                <a:schemeClr val="bg1"/>
              </a:solidFill>
              <a:latin typeface="+mj-lt"/>
            </a:endParaRPr>
          </a:p>
        </p:txBody>
      </p:sp>
      <p:sp>
        <p:nvSpPr>
          <p:cNvPr id="11" name="Freeform 10"/>
          <p:cNvSpPr>
            <a:spLocks noEditPoints="1"/>
          </p:cNvSpPr>
          <p:nvPr/>
        </p:nvSpPr>
        <p:spPr bwMode="auto">
          <a:xfrm rot="898892">
            <a:off x="5363808" y="2052256"/>
            <a:ext cx="1464384" cy="1491093"/>
          </a:xfrm>
          <a:custGeom>
            <a:avLst/>
            <a:gdLst>
              <a:gd name="T0" fmla="*/ 135 w 672"/>
              <a:gd name="T1" fmla="*/ 480 h 684"/>
              <a:gd name="T2" fmla="*/ 153 w 672"/>
              <a:gd name="T3" fmla="*/ 484 h 684"/>
              <a:gd name="T4" fmla="*/ 222 w 672"/>
              <a:gd name="T5" fmla="*/ 369 h 684"/>
              <a:gd name="T6" fmla="*/ 195 w 672"/>
              <a:gd name="T7" fmla="*/ 345 h 684"/>
              <a:gd name="T8" fmla="*/ 178 w 672"/>
              <a:gd name="T9" fmla="*/ 318 h 684"/>
              <a:gd name="T10" fmla="*/ 165 w 672"/>
              <a:gd name="T11" fmla="*/ 281 h 684"/>
              <a:gd name="T12" fmla="*/ 176 w 672"/>
              <a:gd name="T13" fmla="*/ 218 h 684"/>
              <a:gd name="T14" fmla="*/ 214 w 672"/>
              <a:gd name="T15" fmla="*/ 190 h 684"/>
              <a:gd name="T16" fmla="*/ 206 w 672"/>
              <a:gd name="T17" fmla="*/ 334 h 684"/>
              <a:gd name="T18" fmla="*/ 270 w 672"/>
              <a:gd name="T19" fmla="*/ 354 h 684"/>
              <a:gd name="T20" fmla="*/ 293 w 672"/>
              <a:gd name="T21" fmla="*/ 388 h 684"/>
              <a:gd name="T22" fmla="*/ 313 w 672"/>
              <a:gd name="T23" fmla="*/ 440 h 684"/>
              <a:gd name="T24" fmla="*/ 270 w 672"/>
              <a:gd name="T25" fmla="*/ 537 h 684"/>
              <a:gd name="T26" fmla="*/ 229 w 672"/>
              <a:gd name="T27" fmla="*/ 590 h 684"/>
              <a:gd name="T28" fmla="*/ 231 w 672"/>
              <a:gd name="T29" fmla="*/ 634 h 684"/>
              <a:gd name="T30" fmla="*/ 300 w 672"/>
              <a:gd name="T31" fmla="*/ 671 h 684"/>
              <a:gd name="T32" fmla="*/ 279 w 672"/>
              <a:gd name="T33" fmla="*/ 637 h 684"/>
              <a:gd name="T34" fmla="*/ 275 w 672"/>
              <a:gd name="T35" fmla="*/ 617 h 684"/>
              <a:gd name="T36" fmla="*/ 310 w 672"/>
              <a:gd name="T37" fmla="*/ 606 h 684"/>
              <a:gd name="T38" fmla="*/ 332 w 672"/>
              <a:gd name="T39" fmla="*/ 529 h 684"/>
              <a:gd name="T40" fmla="*/ 376 w 672"/>
              <a:gd name="T41" fmla="*/ 400 h 684"/>
              <a:gd name="T42" fmla="*/ 424 w 672"/>
              <a:gd name="T43" fmla="*/ 326 h 684"/>
              <a:gd name="T44" fmla="*/ 490 w 672"/>
              <a:gd name="T45" fmla="*/ 346 h 684"/>
              <a:gd name="T46" fmla="*/ 531 w 672"/>
              <a:gd name="T47" fmla="*/ 390 h 684"/>
              <a:gd name="T48" fmla="*/ 563 w 672"/>
              <a:gd name="T49" fmla="*/ 422 h 684"/>
              <a:gd name="T50" fmla="*/ 578 w 672"/>
              <a:gd name="T51" fmla="*/ 455 h 684"/>
              <a:gd name="T52" fmla="*/ 624 w 672"/>
              <a:gd name="T53" fmla="*/ 444 h 684"/>
              <a:gd name="T54" fmla="*/ 643 w 672"/>
              <a:gd name="T55" fmla="*/ 403 h 684"/>
              <a:gd name="T56" fmla="*/ 604 w 672"/>
              <a:gd name="T57" fmla="*/ 405 h 684"/>
              <a:gd name="T58" fmla="*/ 586 w 672"/>
              <a:gd name="T59" fmla="*/ 399 h 684"/>
              <a:gd name="T60" fmla="*/ 565 w 672"/>
              <a:gd name="T61" fmla="*/ 379 h 684"/>
              <a:gd name="T62" fmla="*/ 527 w 672"/>
              <a:gd name="T63" fmla="*/ 321 h 684"/>
              <a:gd name="T64" fmla="*/ 493 w 672"/>
              <a:gd name="T65" fmla="*/ 271 h 684"/>
              <a:gd name="T66" fmla="*/ 420 w 672"/>
              <a:gd name="T67" fmla="*/ 265 h 684"/>
              <a:gd name="T68" fmla="*/ 397 w 672"/>
              <a:gd name="T69" fmla="*/ 225 h 684"/>
              <a:gd name="T70" fmla="*/ 443 w 672"/>
              <a:gd name="T71" fmla="*/ 187 h 684"/>
              <a:gd name="T72" fmla="*/ 483 w 672"/>
              <a:gd name="T73" fmla="*/ 138 h 684"/>
              <a:gd name="T74" fmla="*/ 479 w 672"/>
              <a:gd name="T75" fmla="*/ 126 h 684"/>
              <a:gd name="T76" fmla="*/ 466 w 672"/>
              <a:gd name="T77" fmla="*/ 129 h 684"/>
              <a:gd name="T78" fmla="*/ 456 w 672"/>
              <a:gd name="T79" fmla="*/ 134 h 684"/>
              <a:gd name="T80" fmla="*/ 448 w 672"/>
              <a:gd name="T81" fmla="*/ 130 h 684"/>
              <a:gd name="T82" fmla="*/ 424 w 672"/>
              <a:gd name="T83" fmla="*/ 129 h 684"/>
              <a:gd name="T84" fmla="*/ 413 w 672"/>
              <a:gd name="T85" fmla="*/ 175 h 684"/>
              <a:gd name="T86" fmla="*/ 370 w 672"/>
              <a:gd name="T87" fmla="*/ 195 h 684"/>
              <a:gd name="T88" fmla="*/ 333 w 672"/>
              <a:gd name="T89" fmla="*/ 134 h 684"/>
              <a:gd name="T90" fmla="*/ 306 w 672"/>
              <a:gd name="T91" fmla="*/ 95 h 684"/>
              <a:gd name="T92" fmla="*/ 321 w 672"/>
              <a:gd name="T93" fmla="*/ 66 h 684"/>
              <a:gd name="T94" fmla="*/ 314 w 672"/>
              <a:gd name="T95" fmla="*/ 31 h 684"/>
              <a:gd name="T96" fmla="*/ 303 w 672"/>
              <a:gd name="T97" fmla="*/ 6 h 684"/>
              <a:gd name="T98" fmla="*/ 243 w 672"/>
              <a:gd name="T99" fmla="*/ 17 h 684"/>
              <a:gd name="T100" fmla="*/ 240 w 672"/>
              <a:gd name="T101" fmla="*/ 61 h 684"/>
              <a:gd name="T102" fmla="*/ 254 w 672"/>
              <a:gd name="T103" fmla="*/ 79 h 684"/>
              <a:gd name="T104" fmla="*/ 205 w 672"/>
              <a:gd name="T105" fmla="*/ 106 h 684"/>
              <a:gd name="T106" fmla="*/ 175 w 672"/>
              <a:gd name="T107" fmla="*/ 135 h 684"/>
              <a:gd name="T108" fmla="*/ 125 w 672"/>
              <a:gd name="T109" fmla="*/ 237 h 684"/>
              <a:gd name="T110" fmla="*/ 135 w 672"/>
              <a:gd name="T111" fmla="*/ 282 h 684"/>
              <a:gd name="T112" fmla="*/ 101 w 672"/>
              <a:gd name="T113" fmla="*/ 287 h 684"/>
              <a:gd name="T114" fmla="*/ 66 w 672"/>
              <a:gd name="T115" fmla="*/ 274 h 684"/>
              <a:gd name="T116" fmla="*/ 132 w 672"/>
              <a:gd name="T117" fmla="*/ 307 h 684"/>
              <a:gd name="T118" fmla="*/ 146 w 672"/>
              <a:gd name="T119" fmla="*/ 309 h 684"/>
              <a:gd name="T120" fmla="*/ 164 w 672"/>
              <a:gd name="T121" fmla="*/ 319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2" h="684">
                <a:moveTo>
                  <a:pt x="4" y="397"/>
                </a:moveTo>
                <a:cubicBezTo>
                  <a:pt x="5" y="397"/>
                  <a:pt x="6" y="397"/>
                  <a:pt x="7" y="398"/>
                </a:cubicBezTo>
                <a:cubicBezTo>
                  <a:pt x="8" y="398"/>
                  <a:pt x="9" y="399"/>
                  <a:pt x="9" y="399"/>
                </a:cubicBezTo>
                <a:cubicBezTo>
                  <a:pt x="9" y="399"/>
                  <a:pt x="9" y="399"/>
                  <a:pt x="9" y="401"/>
                </a:cubicBezTo>
                <a:cubicBezTo>
                  <a:pt x="9" y="402"/>
                  <a:pt x="10" y="403"/>
                  <a:pt x="12" y="403"/>
                </a:cubicBezTo>
                <a:cubicBezTo>
                  <a:pt x="13" y="404"/>
                  <a:pt x="15" y="403"/>
                  <a:pt x="15" y="403"/>
                </a:cubicBezTo>
                <a:cubicBezTo>
                  <a:pt x="15" y="403"/>
                  <a:pt x="48" y="424"/>
                  <a:pt x="55" y="429"/>
                </a:cubicBezTo>
                <a:cubicBezTo>
                  <a:pt x="63" y="433"/>
                  <a:pt x="80" y="444"/>
                  <a:pt x="88" y="450"/>
                </a:cubicBezTo>
                <a:cubicBezTo>
                  <a:pt x="97" y="455"/>
                  <a:pt x="108" y="462"/>
                  <a:pt x="114" y="466"/>
                </a:cubicBezTo>
                <a:cubicBezTo>
                  <a:pt x="120" y="470"/>
                  <a:pt x="126" y="474"/>
                  <a:pt x="129" y="476"/>
                </a:cubicBezTo>
                <a:cubicBezTo>
                  <a:pt x="133" y="478"/>
                  <a:pt x="135" y="479"/>
                  <a:pt x="135" y="479"/>
                </a:cubicBezTo>
                <a:cubicBezTo>
                  <a:pt x="135" y="479"/>
                  <a:pt x="135" y="480"/>
                  <a:pt x="135" y="480"/>
                </a:cubicBezTo>
                <a:cubicBezTo>
                  <a:pt x="135" y="480"/>
                  <a:pt x="134" y="481"/>
                  <a:pt x="135" y="482"/>
                </a:cubicBezTo>
                <a:cubicBezTo>
                  <a:pt x="136" y="483"/>
                  <a:pt x="136" y="483"/>
                  <a:pt x="138" y="483"/>
                </a:cubicBezTo>
                <a:cubicBezTo>
                  <a:pt x="139" y="484"/>
                  <a:pt x="140" y="483"/>
                  <a:pt x="140" y="483"/>
                </a:cubicBezTo>
                <a:cubicBezTo>
                  <a:pt x="140" y="483"/>
                  <a:pt x="141" y="483"/>
                  <a:pt x="141" y="484"/>
                </a:cubicBezTo>
                <a:cubicBezTo>
                  <a:pt x="141" y="484"/>
                  <a:pt x="142" y="484"/>
                  <a:pt x="142" y="485"/>
                </a:cubicBezTo>
                <a:cubicBezTo>
                  <a:pt x="143" y="486"/>
                  <a:pt x="144" y="486"/>
                  <a:pt x="144" y="487"/>
                </a:cubicBezTo>
                <a:cubicBezTo>
                  <a:pt x="145" y="488"/>
                  <a:pt x="146" y="488"/>
                  <a:pt x="146" y="488"/>
                </a:cubicBezTo>
                <a:cubicBezTo>
                  <a:pt x="147" y="488"/>
                  <a:pt x="148" y="487"/>
                  <a:pt x="148" y="487"/>
                </a:cubicBezTo>
                <a:cubicBezTo>
                  <a:pt x="148" y="487"/>
                  <a:pt x="149" y="487"/>
                  <a:pt x="149" y="486"/>
                </a:cubicBezTo>
                <a:cubicBezTo>
                  <a:pt x="150" y="485"/>
                  <a:pt x="150" y="485"/>
                  <a:pt x="150" y="485"/>
                </a:cubicBezTo>
                <a:cubicBezTo>
                  <a:pt x="150" y="485"/>
                  <a:pt x="151" y="485"/>
                  <a:pt x="151" y="485"/>
                </a:cubicBezTo>
                <a:cubicBezTo>
                  <a:pt x="151" y="485"/>
                  <a:pt x="153" y="484"/>
                  <a:pt x="153" y="484"/>
                </a:cubicBezTo>
                <a:cubicBezTo>
                  <a:pt x="153" y="484"/>
                  <a:pt x="153" y="484"/>
                  <a:pt x="154" y="485"/>
                </a:cubicBezTo>
                <a:cubicBezTo>
                  <a:pt x="154" y="485"/>
                  <a:pt x="156" y="484"/>
                  <a:pt x="156" y="484"/>
                </a:cubicBezTo>
                <a:cubicBezTo>
                  <a:pt x="156" y="484"/>
                  <a:pt x="157" y="484"/>
                  <a:pt x="157" y="484"/>
                </a:cubicBezTo>
                <a:cubicBezTo>
                  <a:pt x="158" y="483"/>
                  <a:pt x="158" y="482"/>
                  <a:pt x="158" y="482"/>
                </a:cubicBezTo>
                <a:cubicBezTo>
                  <a:pt x="159" y="481"/>
                  <a:pt x="159" y="480"/>
                  <a:pt x="160" y="479"/>
                </a:cubicBezTo>
                <a:cubicBezTo>
                  <a:pt x="160" y="478"/>
                  <a:pt x="160" y="478"/>
                  <a:pt x="160" y="478"/>
                </a:cubicBezTo>
                <a:cubicBezTo>
                  <a:pt x="160" y="478"/>
                  <a:pt x="168" y="463"/>
                  <a:pt x="171" y="458"/>
                </a:cubicBezTo>
                <a:cubicBezTo>
                  <a:pt x="175" y="452"/>
                  <a:pt x="185" y="433"/>
                  <a:pt x="190" y="424"/>
                </a:cubicBezTo>
                <a:cubicBezTo>
                  <a:pt x="195" y="415"/>
                  <a:pt x="202" y="403"/>
                  <a:pt x="206" y="396"/>
                </a:cubicBezTo>
                <a:cubicBezTo>
                  <a:pt x="210" y="388"/>
                  <a:pt x="218" y="375"/>
                  <a:pt x="219" y="373"/>
                </a:cubicBezTo>
                <a:cubicBezTo>
                  <a:pt x="219" y="372"/>
                  <a:pt x="220" y="371"/>
                  <a:pt x="220" y="371"/>
                </a:cubicBezTo>
                <a:cubicBezTo>
                  <a:pt x="221" y="370"/>
                  <a:pt x="221" y="370"/>
                  <a:pt x="222" y="369"/>
                </a:cubicBezTo>
                <a:cubicBezTo>
                  <a:pt x="222" y="368"/>
                  <a:pt x="223" y="368"/>
                  <a:pt x="223" y="368"/>
                </a:cubicBezTo>
                <a:cubicBezTo>
                  <a:pt x="224" y="367"/>
                  <a:pt x="225" y="366"/>
                  <a:pt x="224" y="365"/>
                </a:cubicBezTo>
                <a:cubicBezTo>
                  <a:pt x="224" y="363"/>
                  <a:pt x="222" y="363"/>
                  <a:pt x="221" y="363"/>
                </a:cubicBezTo>
                <a:cubicBezTo>
                  <a:pt x="220" y="362"/>
                  <a:pt x="219" y="361"/>
                  <a:pt x="219" y="361"/>
                </a:cubicBezTo>
                <a:cubicBezTo>
                  <a:pt x="218" y="361"/>
                  <a:pt x="218" y="361"/>
                  <a:pt x="217" y="360"/>
                </a:cubicBezTo>
                <a:cubicBezTo>
                  <a:pt x="216" y="359"/>
                  <a:pt x="211" y="356"/>
                  <a:pt x="208" y="355"/>
                </a:cubicBezTo>
                <a:cubicBezTo>
                  <a:pt x="205" y="353"/>
                  <a:pt x="202" y="351"/>
                  <a:pt x="202" y="351"/>
                </a:cubicBezTo>
                <a:cubicBezTo>
                  <a:pt x="202" y="351"/>
                  <a:pt x="202" y="351"/>
                  <a:pt x="202" y="350"/>
                </a:cubicBezTo>
                <a:cubicBezTo>
                  <a:pt x="203" y="349"/>
                  <a:pt x="202" y="349"/>
                  <a:pt x="202" y="349"/>
                </a:cubicBezTo>
                <a:cubicBezTo>
                  <a:pt x="201" y="349"/>
                  <a:pt x="201" y="349"/>
                  <a:pt x="201" y="348"/>
                </a:cubicBezTo>
                <a:cubicBezTo>
                  <a:pt x="201" y="348"/>
                  <a:pt x="199" y="347"/>
                  <a:pt x="197" y="346"/>
                </a:cubicBezTo>
                <a:cubicBezTo>
                  <a:pt x="196" y="345"/>
                  <a:pt x="195" y="345"/>
                  <a:pt x="195" y="345"/>
                </a:cubicBezTo>
                <a:cubicBezTo>
                  <a:pt x="194" y="346"/>
                  <a:pt x="193" y="346"/>
                  <a:pt x="193" y="346"/>
                </a:cubicBezTo>
                <a:cubicBezTo>
                  <a:pt x="193" y="346"/>
                  <a:pt x="172" y="332"/>
                  <a:pt x="170" y="331"/>
                </a:cubicBezTo>
                <a:cubicBezTo>
                  <a:pt x="168" y="330"/>
                  <a:pt x="166" y="328"/>
                  <a:pt x="166" y="328"/>
                </a:cubicBezTo>
                <a:cubicBezTo>
                  <a:pt x="166" y="328"/>
                  <a:pt x="166" y="327"/>
                  <a:pt x="166" y="327"/>
                </a:cubicBezTo>
                <a:cubicBezTo>
                  <a:pt x="167" y="326"/>
                  <a:pt x="166" y="326"/>
                  <a:pt x="166" y="326"/>
                </a:cubicBezTo>
                <a:cubicBezTo>
                  <a:pt x="166" y="326"/>
                  <a:pt x="166" y="325"/>
                  <a:pt x="167" y="325"/>
                </a:cubicBezTo>
                <a:cubicBezTo>
                  <a:pt x="167" y="324"/>
                  <a:pt x="168" y="324"/>
                  <a:pt x="168" y="324"/>
                </a:cubicBezTo>
                <a:cubicBezTo>
                  <a:pt x="169" y="324"/>
                  <a:pt x="169" y="323"/>
                  <a:pt x="171" y="321"/>
                </a:cubicBezTo>
                <a:cubicBezTo>
                  <a:pt x="173" y="318"/>
                  <a:pt x="173" y="317"/>
                  <a:pt x="173" y="317"/>
                </a:cubicBezTo>
                <a:cubicBezTo>
                  <a:pt x="173" y="317"/>
                  <a:pt x="173" y="317"/>
                  <a:pt x="174" y="316"/>
                </a:cubicBezTo>
                <a:cubicBezTo>
                  <a:pt x="174" y="316"/>
                  <a:pt x="174" y="317"/>
                  <a:pt x="176" y="317"/>
                </a:cubicBezTo>
                <a:cubicBezTo>
                  <a:pt x="177" y="318"/>
                  <a:pt x="177" y="318"/>
                  <a:pt x="178" y="318"/>
                </a:cubicBezTo>
                <a:cubicBezTo>
                  <a:pt x="178" y="317"/>
                  <a:pt x="179" y="317"/>
                  <a:pt x="178" y="315"/>
                </a:cubicBezTo>
                <a:cubicBezTo>
                  <a:pt x="178" y="314"/>
                  <a:pt x="177" y="311"/>
                  <a:pt x="177" y="311"/>
                </a:cubicBezTo>
                <a:cubicBezTo>
                  <a:pt x="177" y="311"/>
                  <a:pt x="177" y="311"/>
                  <a:pt x="177" y="310"/>
                </a:cubicBezTo>
                <a:cubicBezTo>
                  <a:pt x="177" y="309"/>
                  <a:pt x="177" y="308"/>
                  <a:pt x="177" y="306"/>
                </a:cubicBezTo>
                <a:cubicBezTo>
                  <a:pt x="178" y="305"/>
                  <a:pt x="177" y="304"/>
                  <a:pt x="177" y="302"/>
                </a:cubicBezTo>
                <a:cubicBezTo>
                  <a:pt x="176" y="301"/>
                  <a:pt x="176" y="300"/>
                  <a:pt x="175" y="298"/>
                </a:cubicBezTo>
                <a:cubicBezTo>
                  <a:pt x="175" y="296"/>
                  <a:pt x="175" y="295"/>
                  <a:pt x="175" y="294"/>
                </a:cubicBezTo>
                <a:cubicBezTo>
                  <a:pt x="175" y="292"/>
                  <a:pt x="174" y="291"/>
                  <a:pt x="173" y="290"/>
                </a:cubicBezTo>
                <a:cubicBezTo>
                  <a:pt x="172" y="289"/>
                  <a:pt x="171" y="287"/>
                  <a:pt x="170" y="287"/>
                </a:cubicBezTo>
                <a:cubicBezTo>
                  <a:pt x="170" y="286"/>
                  <a:pt x="169" y="285"/>
                  <a:pt x="168" y="284"/>
                </a:cubicBezTo>
                <a:cubicBezTo>
                  <a:pt x="168" y="284"/>
                  <a:pt x="168" y="283"/>
                  <a:pt x="167" y="282"/>
                </a:cubicBezTo>
                <a:cubicBezTo>
                  <a:pt x="166" y="282"/>
                  <a:pt x="165" y="281"/>
                  <a:pt x="165" y="281"/>
                </a:cubicBezTo>
                <a:cubicBezTo>
                  <a:pt x="165" y="281"/>
                  <a:pt x="166" y="281"/>
                  <a:pt x="166" y="280"/>
                </a:cubicBezTo>
                <a:cubicBezTo>
                  <a:pt x="167" y="280"/>
                  <a:pt x="167" y="280"/>
                  <a:pt x="167" y="278"/>
                </a:cubicBezTo>
                <a:cubicBezTo>
                  <a:pt x="167" y="276"/>
                  <a:pt x="167" y="275"/>
                  <a:pt x="168" y="271"/>
                </a:cubicBezTo>
                <a:cubicBezTo>
                  <a:pt x="168" y="267"/>
                  <a:pt x="168" y="266"/>
                  <a:pt x="169" y="262"/>
                </a:cubicBezTo>
                <a:cubicBezTo>
                  <a:pt x="169" y="258"/>
                  <a:pt x="169" y="256"/>
                  <a:pt x="170" y="253"/>
                </a:cubicBezTo>
                <a:cubicBezTo>
                  <a:pt x="170" y="250"/>
                  <a:pt x="171" y="248"/>
                  <a:pt x="171" y="245"/>
                </a:cubicBezTo>
                <a:cubicBezTo>
                  <a:pt x="172" y="242"/>
                  <a:pt x="172" y="241"/>
                  <a:pt x="172" y="240"/>
                </a:cubicBezTo>
                <a:cubicBezTo>
                  <a:pt x="172" y="238"/>
                  <a:pt x="172" y="237"/>
                  <a:pt x="172" y="235"/>
                </a:cubicBezTo>
                <a:cubicBezTo>
                  <a:pt x="172" y="234"/>
                  <a:pt x="172" y="233"/>
                  <a:pt x="172" y="231"/>
                </a:cubicBezTo>
                <a:cubicBezTo>
                  <a:pt x="172" y="229"/>
                  <a:pt x="173" y="228"/>
                  <a:pt x="173" y="227"/>
                </a:cubicBezTo>
                <a:cubicBezTo>
                  <a:pt x="174" y="225"/>
                  <a:pt x="174" y="224"/>
                  <a:pt x="175" y="223"/>
                </a:cubicBezTo>
                <a:cubicBezTo>
                  <a:pt x="175" y="222"/>
                  <a:pt x="176" y="221"/>
                  <a:pt x="176" y="218"/>
                </a:cubicBezTo>
                <a:cubicBezTo>
                  <a:pt x="177" y="216"/>
                  <a:pt x="177" y="215"/>
                  <a:pt x="177" y="213"/>
                </a:cubicBezTo>
                <a:cubicBezTo>
                  <a:pt x="178" y="211"/>
                  <a:pt x="177" y="209"/>
                  <a:pt x="177" y="209"/>
                </a:cubicBezTo>
                <a:cubicBezTo>
                  <a:pt x="177" y="209"/>
                  <a:pt x="178" y="209"/>
                  <a:pt x="179" y="208"/>
                </a:cubicBezTo>
                <a:cubicBezTo>
                  <a:pt x="180" y="206"/>
                  <a:pt x="181" y="205"/>
                  <a:pt x="183" y="202"/>
                </a:cubicBezTo>
                <a:cubicBezTo>
                  <a:pt x="185" y="200"/>
                  <a:pt x="186" y="199"/>
                  <a:pt x="187" y="198"/>
                </a:cubicBezTo>
                <a:cubicBezTo>
                  <a:pt x="188" y="197"/>
                  <a:pt x="188" y="196"/>
                  <a:pt x="189" y="195"/>
                </a:cubicBezTo>
                <a:cubicBezTo>
                  <a:pt x="192" y="193"/>
                  <a:pt x="194" y="191"/>
                  <a:pt x="198" y="188"/>
                </a:cubicBezTo>
                <a:cubicBezTo>
                  <a:pt x="202" y="185"/>
                  <a:pt x="205" y="182"/>
                  <a:pt x="207" y="180"/>
                </a:cubicBezTo>
                <a:cubicBezTo>
                  <a:pt x="209" y="178"/>
                  <a:pt x="210" y="178"/>
                  <a:pt x="210" y="178"/>
                </a:cubicBezTo>
                <a:cubicBezTo>
                  <a:pt x="210" y="178"/>
                  <a:pt x="210" y="178"/>
                  <a:pt x="211" y="180"/>
                </a:cubicBezTo>
                <a:cubicBezTo>
                  <a:pt x="211" y="181"/>
                  <a:pt x="212" y="182"/>
                  <a:pt x="212" y="184"/>
                </a:cubicBezTo>
                <a:cubicBezTo>
                  <a:pt x="213" y="185"/>
                  <a:pt x="213" y="187"/>
                  <a:pt x="214" y="190"/>
                </a:cubicBezTo>
                <a:cubicBezTo>
                  <a:pt x="214" y="192"/>
                  <a:pt x="214" y="194"/>
                  <a:pt x="213" y="199"/>
                </a:cubicBezTo>
                <a:cubicBezTo>
                  <a:pt x="213" y="204"/>
                  <a:pt x="212" y="208"/>
                  <a:pt x="211" y="212"/>
                </a:cubicBezTo>
                <a:cubicBezTo>
                  <a:pt x="211" y="217"/>
                  <a:pt x="210" y="221"/>
                  <a:pt x="210" y="222"/>
                </a:cubicBezTo>
                <a:cubicBezTo>
                  <a:pt x="209" y="223"/>
                  <a:pt x="209" y="224"/>
                  <a:pt x="208" y="226"/>
                </a:cubicBezTo>
                <a:cubicBezTo>
                  <a:pt x="206" y="228"/>
                  <a:pt x="205" y="229"/>
                  <a:pt x="204" y="231"/>
                </a:cubicBezTo>
                <a:cubicBezTo>
                  <a:pt x="204" y="233"/>
                  <a:pt x="204" y="235"/>
                  <a:pt x="204" y="242"/>
                </a:cubicBezTo>
                <a:cubicBezTo>
                  <a:pt x="204" y="248"/>
                  <a:pt x="203" y="260"/>
                  <a:pt x="203" y="268"/>
                </a:cubicBezTo>
                <a:cubicBezTo>
                  <a:pt x="203" y="276"/>
                  <a:pt x="203" y="283"/>
                  <a:pt x="202" y="290"/>
                </a:cubicBezTo>
                <a:cubicBezTo>
                  <a:pt x="202" y="297"/>
                  <a:pt x="202" y="304"/>
                  <a:pt x="202" y="309"/>
                </a:cubicBezTo>
                <a:cubicBezTo>
                  <a:pt x="202" y="314"/>
                  <a:pt x="202" y="320"/>
                  <a:pt x="202" y="324"/>
                </a:cubicBezTo>
                <a:cubicBezTo>
                  <a:pt x="202" y="327"/>
                  <a:pt x="202" y="330"/>
                  <a:pt x="202" y="332"/>
                </a:cubicBezTo>
                <a:cubicBezTo>
                  <a:pt x="202" y="333"/>
                  <a:pt x="204" y="333"/>
                  <a:pt x="206" y="334"/>
                </a:cubicBezTo>
                <a:cubicBezTo>
                  <a:pt x="209" y="334"/>
                  <a:pt x="211" y="335"/>
                  <a:pt x="212" y="335"/>
                </a:cubicBezTo>
                <a:cubicBezTo>
                  <a:pt x="213" y="335"/>
                  <a:pt x="213" y="336"/>
                  <a:pt x="213" y="337"/>
                </a:cubicBezTo>
                <a:cubicBezTo>
                  <a:pt x="214" y="337"/>
                  <a:pt x="213" y="338"/>
                  <a:pt x="214" y="340"/>
                </a:cubicBezTo>
                <a:cubicBezTo>
                  <a:pt x="214" y="341"/>
                  <a:pt x="217" y="342"/>
                  <a:pt x="220" y="343"/>
                </a:cubicBezTo>
                <a:cubicBezTo>
                  <a:pt x="222" y="344"/>
                  <a:pt x="224" y="345"/>
                  <a:pt x="225" y="346"/>
                </a:cubicBezTo>
                <a:cubicBezTo>
                  <a:pt x="226" y="346"/>
                  <a:pt x="226" y="346"/>
                  <a:pt x="227" y="348"/>
                </a:cubicBezTo>
                <a:cubicBezTo>
                  <a:pt x="228" y="350"/>
                  <a:pt x="230" y="351"/>
                  <a:pt x="233" y="352"/>
                </a:cubicBezTo>
                <a:cubicBezTo>
                  <a:pt x="236" y="353"/>
                  <a:pt x="238" y="354"/>
                  <a:pt x="241" y="355"/>
                </a:cubicBezTo>
                <a:cubicBezTo>
                  <a:pt x="244" y="356"/>
                  <a:pt x="248" y="357"/>
                  <a:pt x="251" y="358"/>
                </a:cubicBezTo>
                <a:cubicBezTo>
                  <a:pt x="254" y="359"/>
                  <a:pt x="255" y="359"/>
                  <a:pt x="258" y="359"/>
                </a:cubicBezTo>
                <a:cubicBezTo>
                  <a:pt x="260" y="360"/>
                  <a:pt x="262" y="359"/>
                  <a:pt x="265" y="358"/>
                </a:cubicBezTo>
                <a:cubicBezTo>
                  <a:pt x="268" y="356"/>
                  <a:pt x="269" y="355"/>
                  <a:pt x="270" y="354"/>
                </a:cubicBezTo>
                <a:cubicBezTo>
                  <a:pt x="270" y="354"/>
                  <a:pt x="271" y="353"/>
                  <a:pt x="271" y="353"/>
                </a:cubicBezTo>
                <a:cubicBezTo>
                  <a:pt x="271" y="353"/>
                  <a:pt x="271" y="354"/>
                  <a:pt x="273" y="356"/>
                </a:cubicBezTo>
                <a:cubicBezTo>
                  <a:pt x="274" y="357"/>
                  <a:pt x="276" y="358"/>
                  <a:pt x="277" y="359"/>
                </a:cubicBezTo>
                <a:cubicBezTo>
                  <a:pt x="277" y="359"/>
                  <a:pt x="277" y="359"/>
                  <a:pt x="278" y="360"/>
                </a:cubicBezTo>
                <a:cubicBezTo>
                  <a:pt x="278" y="361"/>
                  <a:pt x="279" y="361"/>
                  <a:pt x="280" y="363"/>
                </a:cubicBezTo>
                <a:cubicBezTo>
                  <a:pt x="281" y="365"/>
                  <a:pt x="282" y="364"/>
                  <a:pt x="283" y="365"/>
                </a:cubicBezTo>
                <a:cubicBezTo>
                  <a:pt x="284" y="365"/>
                  <a:pt x="285" y="366"/>
                  <a:pt x="285" y="367"/>
                </a:cubicBezTo>
                <a:cubicBezTo>
                  <a:pt x="286" y="368"/>
                  <a:pt x="284" y="368"/>
                  <a:pt x="284" y="370"/>
                </a:cubicBezTo>
                <a:cubicBezTo>
                  <a:pt x="284" y="373"/>
                  <a:pt x="286" y="375"/>
                  <a:pt x="287" y="376"/>
                </a:cubicBezTo>
                <a:cubicBezTo>
                  <a:pt x="288" y="377"/>
                  <a:pt x="289" y="378"/>
                  <a:pt x="289" y="379"/>
                </a:cubicBezTo>
                <a:cubicBezTo>
                  <a:pt x="289" y="379"/>
                  <a:pt x="289" y="380"/>
                  <a:pt x="290" y="380"/>
                </a:cubicBezTo>
                <a:cubicBezTo>
                  <a:pt x="290" y="382"/>
                  <a:pt x="291" y="384"/>
                  <a:pt x="293" y="388"/>
                </a:cubicBezTo>
                <a:cubicBezTo>
                  <a:pt x="295" y="392"/>
                  <a:pt x="296" y="396"/>
                  <a:pt x="298" y="399"/>
                </a:cubicBezTo>
                <a:cubicBezTo>
                  <a:pt x="299" y="402"/>
                  <a:pt x="300" y="406"/>
                  <a:pt x="302" y="410"/>
                </a:cubicBezTo>
                <a:cubicBezTo>
                  <a:pt x="303" y="411"/>
                  <a:pt x="304" y="413"/>
                  <a:pt x="305" y="414"/>
                </a:cubicBezTo>
                <a:cubicBezTo>
                  <a:pt x="305" y="415"/>
                  <a:pt x="306" y="417"/>
                  <a:pt x="307" y="418"/>
                </a:cubicBezTo>
                <a:cubicBezTo>
                  <a:pt x="308" y="420"/>
                  <a:pt x="308" y="421"/>
                  <a:pt x="309" y="423"/>
                </a:cubicBezTo>
                <a:cubicBezTo>
                  <a:pt x="310" y="425"/>
                  <a:pt x="311" y="426"/>
                  <a:pt x="311" y="426"/>
                </a:cubicBezTo>
                <a:cubicBezTo>
                  <a:pt x="312" y="427"/>
                  <a:pt x="311" y="428"/>
                  <a:pt x="311" y="429"/>
                </a:cubicBezTo>
                <a:cubicBezTo>
                  <a:pt x="311" y="430"/>
                  <a:pt x="312" y="431"/>
                  <a:pt x="312" y="431"/>
                </a:cubicBezTo>
                <a:cubicBezTo>
                  <a:pt x="312" y="432"/>
                  <a:pt x="312" y="432"/>
                  <a:pt x="312" y="434"/>
                </a:cubicBezTo>
                <a:cubicBezTo>
                  <a:pt x="312" y="436"/>
                  <a:pt x="313" y="437"/>
                  <a:pt x="313" y="437"/>
                </a:cubicBezTo>
                <a:cubicBezTo>
                  <a:pt x="313" y="438"/>
                  <a:pt x="314" y="439"/>
                  <a:pt x="314" y="439"/>
                </a:cubicBezTo>
                <a:cubicBezTo>
                  <a:pt x="314" y="439"/>
                  <a:pt x="314" y="439"/>
                  <a:pt x="313" y="440"/>
                </a:cubicBezTo>
                <a:cubicBezTo>
                  <a:pt x="312" y="441"/>
                  <a:pt x="311" y="442"/>
                  <a:pt x="310" y="443"/>
                </a:cubicBezTo>
                <a:cubicBezTo>
                  <a:pt x="308" y="445"/>
                  <a:pt x="307" y="448"/>
                  <a:pt x="308" y="450"/>
                </a:cubicBezTo>
                <a:cubicBezTo>
                  <a:pt x="308" y="452"/>
                  <a:pt x="309" y="453"/>
                  <a:pt x="309" y="453"/>
                </a:cubicBezTo>
                <a:cubicBezTo>
                  <a:pt x="309" y="453"/>
                  <a:pt x="308" y="455"/>
                  <a:pt x="306" y="458"/>
                </a:cubicBezTo>
                <a:cubicBezTo>
                  <a:pt x="304" y="461"/>
                  <a:pt x="302" y="465"/>
                  <a:pt x="300" y="469"/>
                </a:cubicBezTo>
                <a:cubicBezTo>
                  <a:pt x="298" y="473"/>
                  <a:pt x="296" y="478"/>
                  <a:pt x="295" y="480"/>
                </a:cubicBezTo>
                <a:cubicBezTo>
                  <a:pt x="295" y="481"/>
                  <a:pt x="294" y="481"/>
                  <a:pt x="293" y="482"/>
                </a:cubicBezTo>
                <a:cubicBezTo>
                  <a:pt x="292" y="484"/>
                  <a:pt x="290" y="486"/>
                  <a:pt x="288" y="488"/>
                </a:cubicBezTo>
                <a:cubicBezTo>
                  <a:pt x="287" y="490"/>
                  <a:pt x="284" y="497"/>
                  <a:pt x="282" y="502"/>
                </a:cubicBezTo>
                <a:cubicBezTo>
                  <a:pt x="280" y="507"/>
                  <a:pt x="278" y="517"/>
                  <a:pt x="277" y="521"/>
                </a:cubicBezTo>
                <a:cubicBezTo>
                  <a:pt x="276" y="526"/>
                  <a:pt x="275" y="529"/>
                  <a:pt x="274" y="531"/>
                </a:cubicBezTo>
                <a:cubicBezTo>
                  <a:pt x="272" y="533"/>
                  <a:pt x="272" y="535"/>
                  <a:pt x="270" y="537"/>
                </a:cubicBezTo>
                <a:cubicBezTo>
                  <a:pt x="268" y="539"/>
                  <a:pt x="264" y="542"/>
                  <a:pt x="261" y="546"/>
                </a:cubicBezTo>
                <a:cubicBezTo>
                  <a:pt x="259" y="550"/>
                  <a:pt x="256" y="553"/>
                  <a:pt x="254" y="556"/>
                </a:cubicBezTo>
                <a:cubicBezTo>
                  <a:pt x="253" y="559"/>
                  <a:pt x="251" y="562"/>
                  <a:pt x="249" y="565"/>
                </a:cubicBezTo>
                <a:cubicBezTo>
                  <a:pt x="248" y="567"/>
                  <a:pt x="246" y="570"/>
                  <a:pt x="245" y="573"/>
                </a:cubicBezTo>
                <a:cubicBezTo>
                  <a:pt x="243" y="576"/>
                  <a:pt x="243" y="577"/>
                  <a:pt x="243" y="577"/>
                </a:cubicBezTo>
                <a:cubicBezTo>
                  <a:pt x="243" y="577"/>
                  <a:pt x="242" y="577"/>
                  <a:pt x="242" y="577"/>
                </a:cubicBezTo>
                <a:cubicBezTo>
                  <a:pt x="242" y="576"/>
                  <a:pt x="241" y="578"/>
                  <a:pt x="240" y="580"/>
                </a:cubicBezTo>
                <a:cubicBezTo>
                  <a:pt x="239" y="582"/>
                  <a:pt x="239" y="583"/>
                  <a:pt x="238" y="585"/>
                </a:cubicBezTo>
                <a:cubicBezTo>
                  <a:pt x="237" y="586"/>
                  <a:pt x="237" y="587"/>
                  <a:pt x="237" y="587"/>
                </a:cubicBezTo>
                <a:cubicBezTo>
                  <a:pt x="237" y="587"/>
                  <a:pt x="237" y="587"/>
                  <a:pt x="236" y="588"/>
                </a:cubicBezTo>
                <a:cubicBezTo>
                  <a:pt x="235" y="588"/>
                  <a:pt x="233" y="588"/>
                  <a:pt x="231" y="589"/>
                </a:cubicBezTo>
                <a:cubicBezTo>
                  <a:pt x="230" y="589"/>
                  <a:pt x="229" y="590"/>
                  <a:pt x="229" y="590"/>
                </a:cubicBezTo>
                <a:cubicBezTo>
                  <a:pt x="229" y="590"/>
                  <a:pt x="229" y="590"/>
                  <a:pt x="228" y="591"/>
                </a:cubicBezTo>
                <a:cubicBezTo>
                  <a:pt x="227" y="591"/>
                  <a:pt x="225" y="592"/>
                  <a:pt x="222" y="594"/>
                </a:cubicBezTo>
                <a:cubicBezTo>
                  <a:pt x="219" y="597"/>
                  <a:pt x="217" y="600"/>
                  <a:pt x="217" y="600"/>
                </a:cubicBezTo>
                <a:cubicBezTo>
                  <a:pt x="217" y="600"/>
                  <a:pt x="217" y="600"/>
                  <a:pt x="216" y="601"/>
                </a:cubicBezTo>
                <a:cubicBezTo>
                  <a:pt x="216" y="601"/>
                  <a:pt x="215" y="601"/>
                  <a:pt x="214" y="603"/>
                </a:cubicBezTo>
                <a:cubicBezTo>
                  <a:pt x="212" y="604"/>
                  <a:pt x="211" y="604"/>
                  <a:pt x="210" y="606"/>
                </a:cubicBezTo>
                <a:cubicBezTo>
                  <a:pt x="208" y="608"/>
                  <a:pt x="209" y="611"/>
                  <a:pt x="210" y="615"/>
                </a:cubicBezTo>
                <a:cubicBezTo>
                  <a:pt x="211" y="618"/>
                  <a:pt x="213" y="620"/>
                  <a:pt x="217" y="625"/>
                </a:cubicBezTo>
                <a:cubicBezTo>
                  <a:pt x="220" y="629"/>
                  <a:pt x="224" y="633"/>
                  <a:pt x="226" y="635"/>
                </a:cubicBezTo>
                <a:cubicBezTo>
                  <a:pt x="227" y="636"/>
                  <a:pt x="228" y="637"/>
                  <a:pt x="228" y="637"/>
                </a:cubicBezTo>
                <a:cubicBezTo>
                  <a:pt x="228" y="637"/>
                  <a:pt x="229" y="636"/>
                  <a:pt x="229" y="635"/>
                </a:cubicBezTo>
                <a:cubicBezTo>
                  <a:pt x="230" y="634"/>
                  <a:pt x="231" y="634"/>
                  <a:pt x="231" y="634"/>
                </a:cubicBezTo>
                <a:cubicBezTo>
                  <a:pt x="231" y="634"/>
                  <a:pt x="231" y="635"/>
                  <a:pt x="233" y="638"/>
                </a:cubicBezTo>
                <a:cubicBezTo>
                  <a:pt x="236" y="641"/>
                  <a:pt x="238" y="646"/>
                  <a:pt x="238" y="646"/>
                </a:cubicBezTo>
                <a:cubicBezTo>
                  <a:pt x="238" y="646"/>
                  <a:pt x="238" y="646"/>
                  <a:pt x="240" y="649"/>
                </a:cubicBezTo>
                <a:cubicBezTo>
                  <a:pt x="240" y="650"/>
                  <a:pt x="242" y="653"/>
                  <a:pt x="243" y="655"/>
                </a:cubicBezTo>
                <a:cubicBezTo>
                  <a:pt x="245" y="658"/>
                  <a:pt x="247" y="660"/>
                  <a:pt x="248" y="661"/>
                </a:cubicBezTo>
                <a:cubicBezTo>
                  <a:pt x="254" y="667"/>
                  <a:pt x="259" y="670"/>
                  <a:pt x="266" y="674"/>
                </a:cubicBezTo>
                <a:cubicBezTo>
                  <a:pt x="274" y="679"/>
                  <a:pt x="281" y="681"/>
                  <a:pt x="285" y="682"/>
                </a:cubicBezTo>
                <a:cubicBezTo>
                  <a:pt x="289" y="683"/>
                  <a:pt x="291" y="684"/>
                  <a:pt x="293" y="683"/>
                </a:cubicBezTo>
                <a:cubicBezTo>
                  <a:pt x="294" y="683"/>
                  <a:pt x="296" y="682"/>
                  <a:pt x="298" y="681"/>
                </a:cubicBezTo>
                <a:cubicBezTo>
                  <a:pt x="299" y="679"/>
                  <a:pt x="299" y="677"/>
                  <a:pt x="299" y="676"/>
                </a:cubicBezTo>
                <a:cubicBezTo>
                  <a:pt x="299" y="675"/>
                  <a:pt x="299" y="675"/>
                  <a:pt x="299" y="674"/>
                </a:cubicBezTo>
                <a:cubicBezTo>
                  <a:pt x="300" y="673"/>
                  <a:pt x="300" y="673"/>
                  <a:pt x="300" y="671"/>
                </a:cubicBezTo>
                <a:cubicBezTo>
                  <a:pt x="300" y="668"/>
                  <a:pt x="299" y="667"/>
                  <a:pt x="297" y="665"/>
                </a:cubicBezTo>
                <a:cubicBezTo>
                  <a:pt x="296" y="662"/>
                  <a:pt x="293" y="660"/>
                  <a:pt x="292" y="658"/>
                </a:cubicBezTo>
                <a:cubicBezTo>
                  <a:pt x="290" y="656"/>
                  <a:pt x="289" y="655"/>
                  <a:pt x="288" y="653"/>
                </a:cubicBezTo>
                <a:cubicBezTo>
                  <a:pt x="288" y="652"/>
                  <a:pt x="287" y="652"/>
                  <a:pt x="287" y="651"/>
                </a:cubicBezTo>
                <a:cubicBezTo>
                  <a:pt x="286" y="651"/>
                  <a:pt x="286" y="650"/>
                  <a:pt x="285" y="649"/>
                </a:cubicBezTo>
                <a:cubicBezTo>
                  <a:pt x="285" y="649"/>
                  <a:pt x="284" y="648"/>
                  <a:pt x="283" y="648"/>
                </a:cubicBezTo>
                <a:cubicBezTo>
                  <a:pt x="282" y="647"/>
                  <a:pt x="282" y="646"/>
                  <a:pt x="282" y="645"/>
                </a:cubicBezTo>
                <a:cubicBezTo>
                  <a:pt x="282" y="644"/>
                  <a:pt x="281" y="643"/>
                  <a:pt x="281" y="643"/>
                </a:cubicBezTo>
                <a:cubicBezTo>
                  <a:pt x="280" y="643"/>
                  <a:pt x="280" y="641"/>
                  <a:pt x="280" y="641"/>
                </a:cubicBezTo>
                <a:cubicBezTo>
                  <a:pt x="280" y="640"/>
                  <a:pt x="280" y="640"/>
                  <a:pt x="280" y="639"/>
                </a:cubicBezTo>
                <a:cubicBezTo>
                  <a:pt x="279" y="639"/>
                  <a:pt x="279" y="638"/>
                  <a:pt x="279" y="638"/>
                </a:cubicBezTo>
                <a:cubicBezTo>
                  <a:pt x="279" y="638"/>
                  <a:pt x="279" y="637"/>
                  <a:pt x="279" y="637"/>
                </a:cubicBezTo>
                <a:cubicBezTo>
                  <a:pt x="279" y="636"/>
                  <a:pt x="279" y="636"/>
                  <a:pt x="279" y="636"/>
                </a:cubicBezTo>
                <a:cubicBezTo>
                  <a:pt x="278" y="635"/>
                  <a:pt x="278" y="634"/>
                  <a:pt x="278" y="634"/>
                </a:cubicBezTo>
                <a:cubicBezTo>
                  <a:pt x="278" y="633"/>
                  <a:pt x="278" y="633"/>
                  <a:pt x="278" y="632"/>
                </a:cubicBezTo>
                <a:cubicBezTo>
                  <a:pt x="278" y="632"/>
                  <a:pt x="278" y="632"/>
                  <a:pt x="277" y="631"/>
                </a:cubicBezTo>
                <a:cubicBezTo>
                  <a:pt x="277" y="631"/>
                  <a:pt x="277" y="630"/>
                  <a:pt x="277" y="629"/>
                </a:cubicBezTo>
                <a:cubicBezTo>
                  <a:pt x="277" y="628"/>
                  <a:pt x="277" y="628"/>
                  <a:pt x="277" y="628"/>
                </a:cubicBezTo>
                <a:cubicBezTo>
                  <a:pt x="277" y="627"/>
                  <a:pt x="277" y="627"/>
                  <a:pt x="276" y="627"/>
                </a:cubicBezTo>
                <a:cubicBezTo>
                  <a:pt x="276" y="627"/>
                  <a:pt x="276" y="624"/>
                  <a:pt x="275" y="624"/>
                </a:cubicBezTo>
                <a:cubicBezTo>
                  <a:pt x="276" y="623"/>
                  <a:pt x="276" y="623"/>
                  <a:pt x="275" y="623"/>
                </a:cubicBezTo>
                <a:cubicBezTo>
                  <a:pt x="275" y="623"/>
                  <a:pt x="275" y="622"/>
                  <a:pt x="275" y="621"/>
                </a:cubicBezTo>
                <a:cubicBezTo>
                  <a:pt x="274" y="620"/>
                  <a:pt x="274" y="620"/>
                  <a:pt x="274" y="620"/>
                </a:cubicBezTo>
                <a:cubicBezTo>
                  <a:pt x="275" y="617"/>
                  <a:pt x="275" y="617"/>
                  <a:pt x="275" y="617"/>
                </a:cubicBezTo>
                <a:cubicBezTo>
                  <a:pt x="275" y="617"/>
                  <a:pt x="275" y="617"/>
                  <a:pt x="275" y="617"/>
                </a:cubicBezTo>
                <a:cubicBezTo>
                  <a:pt x="275" y="617"/>
                  <a:pt x="276" y="617"/>
                  <a:pt x="276" y="616"/>
                </a:cubicBezTo>
                <a:cubicBezTo>
                  <a:pt x="276" y="615"/>
                  <a:pt x="275" y="614"/>
                  <a:pt x="274" y="614"/>
                </a:cubicBezTo>
                <a:cubicBezTo>
                  <a:pt x="274" y="613"/>
                  <a:pt x="274" y="613"/>
                  <a:pt x="273" y="612"/>
                </a:cubicBezTo>
                <a:cubicBezTo>
                  <a:pt x="273" y="611"/>
                  <a:pt x="272" y="610"/>
                  <a:pt x="272" y="610"/>
                </a:cubicBezTo>
                <a:cubicBezTo>
                  <a:pt x="273" y="607"/>
                  <a:pt x="273" y="607"/>
                  <a:pt x="273" y="607"/>
                </a:cubicBezTo>
                <a:cubicBezTo>
                  <a:pt x="273" y="607"/>
                  <a:pt x="276" y="607"/>
                  <a:pt x="279" y="608"/>
                </a:cubicBezTo>
                <a:cubicBezTo>
                  <a:pt x="280" y="609"/>
                  <a:pt x="282" y="609"/>
                  <a:pt x="283" y="609"/>
                </a:cubicBezTo>
                <a:cubicBezTo>
                  <a:pt x="284" y="609"/>
                  <a:pt x="285" y="609"/>
                  <a:pt x="287" y="609"/>
                </a:cubicBezTo>
                <a:cubicBezTo>
                  <a:pt x="290" y="610"/>
                  <a:pt x="294" y="609"/>
                  <a:pt x="298" y="609"/>
                </a:cubicBezTo>
                <a:cubicBezTo>
                  <a:pt x="301" y="609"/>
                  <a:pt x="304" y="608"/>
                  <a:pt x="307" y="607"/>
                </a:cubicBezTo>
                <a:cubicBezTo>
                  <a:pt x="310" y="607"/>
                  <a:pt x="310" y="607"/>
                  <a:pt x="310" y="606"/>
                </a:cubicBezTo>
                <a:cubicBezTo>
                  <a:pt x="310" y="604"/>
                  <a:pt x="311" y="603"/>
                  <a:pt x="311" y="600"/>
                </a:cubicBezTo>
                <a:cubicBezTo>
                  <a:pt x="311" y="597"/>
                  <a:pt x="311" y="596"/>
                  <a:pt x="311" y="596"/>
                </a:cubicBezTo>
                <a:cubicBezTo>
                  <a:pt x="311" y="595"/>
                  <a:pt x="310" y="595"/>
                  <a:pt x="310" y="595"/>
                </a:cubicBezTo>
                <a:cubicBezTo>
                  <a:pt x="310" y="595"/>
                  <a:pt x="310" y="594"/>
                  <a:pt x="309" y="592"/>
                </a:cubicBezTo>
                <a:cubicBezTo>
                  <a:pt x="309" y="590"/>
                  <a:pt x="309" y="587"/>
                  <a:pt x="309" y="582"/>
                </a:cubicBezTo>
                <a:cubicBezTo>
                  <a:pt x="308" y="577"/>
                  <a:pt x="308" y="573"/>
                  <a:pt x="308" y="570"/>
                </a:cubicBezTo>
                <a:cubicBezTo>
                  <a:pt x="308" y="567"/>
                  <a:pt x="308" y="567"/>
                  <a:pt x="308" y="567"/>
                </a:cubicBezTo>
                <a:cubicBezTo>
                  <a:pt x="308" y="567"/>
                  <a:pt x="309" y="565"/>
                  <a:pt x="311" y="560"/>
                </a:cubicBezTo>
                <a:cubicBezTo>
                  <a:pt x="313" y="556"/>
                  <a:pt x="314" y="554"/>
                  <a:pt x="315" y="551"/>
                </a:cubicBezTo>
                <a:cubicBezTo>
                  <a:pt x="316" y="549"/>
                  <a:pt x="316" y="549"/>
                  <a:pt x="317" y="548"/>
                </a:cubicBezTo>
                <a:cubicBezTo>
                  <a:pt x="318" y="547"/>
                  <a:pt x="317" y="547"/>
                  <a:pt x="321" y="542"/>
                </a:cubicBezTo>
                <a:cubicBezTo>
                  <a:pt x="324" y="537"/>
                  <a:pt x="327" y="535"/>
                  <a:pt x="332" y="529"/>
                </a:cubicBezTo>
                <a:cubicBezTo>
                  <a:pt x="337" y="524"/>
                  <a:pt x="343" y="516"/>
                  <a:pt x="346" y="513"/>
                </a:cubicBezTo>
                <a:cubicBezTo>
                  <a:pt x="349" y="509"/>
                  <a:pt x="356" y="501"/>
                  <a:pt x="360" y="496"/>
                </a:cubicBezTo>
                <a:cubicBezTo>
                  <a:pt x="363" y="493"/>
                  <a:pt x="365" y="490"/>
                  <a:pt x="367" y="488"/>
                </a:cubicBezTo>
                <a:cubicBezTo>
                  <a:pt x="369" y="486"/>
                  <a:pt x="369" y="485"/>
                  <a:pt x="370" y="484"/>
                </a:cubicBezTo>
                <a:cubicBezTo>
                  <a:pt x="372" y="480"/>
                  <a:pt x="372" y="480"/>
                  <a:pt x="373" y="478"/>
                </a:cubicBezTo>
                <a:cubicBezTo>
                  <a:pt x="373" y="477"/>
                  <a:pt x="374" y="477"/>
                  <a:pt x="375" y="473"/>
                </a:cubicBezTo>
                <a:cubicBezTo>
                  <a:pt x="376" y="469"/>
                  <a:pt x="376" y="467"/>
                  <a:pt x="376" y="466"/>
                </a:cubicBezTo>
                <a:cubicBezTo>
                  <a:pt x="376" y="464"/>
                  <a:pt x="377" y="464"/>
                  <a:pt x="377" y="460"/>
                </a:cubicBezTo>
                <a:cubicBezTo>
                  <a:pt x="377" y="457"/>
                  <a:pt x="377" y="454"/>
                  <a:pt x="378" y="449"/>
                </a:cubicBezTo>
                <a:cubicBezTo>
                  <a:pt x="378" y="445"/>
                  <a:pt x="378" y="436"/>
                  <a:pt x="377" y="429"/>
                </a:cubicBezTo>
                <a:cubicBezTo>
                  <a:pt x="377" y="422"/>
                  <a:pt x="377" y="420"/>
                  <a:pt x="377" y="414"/>
                </a:cubicBezTo>
                <a:cubicBezTo>
                  <a:pt x="376" y="408"/>
                  <a:pt x="376" y="405"/>
                  <a:pt x="376" y="400"/>
                </a:cubicBezTo>
                <a:cubicBezTo>
                  <a:pt x="375" y="395"/>
                  <a:pt x="375" y="391"/>
                  <a:pt x="375" y="386"/>
                </a:cubicBezTo>
                <a:cubicBezTo>
                  <a:pt x="375" y="380"/>
                  <a:pt x="374" y="377"/>
                  <a:pt x="374" y="373"/>
                </a:cubicBezTo>
                <a:cubicBezTo>
                  <a:pt x="374" y="369"/>
                  <a:pt x="374" y="367"/>
                  <a:pt x="374" y="364"/>
                </a:cubicBezTo>
                <a:cubicBezTo>
                  <a:pt x="373" y="361"/>
                  <a:pt x="373" y="360"/>
                  <a:pt x="374" y="358"/>
                </a:cubicBezTo>
                <a:cubicBezTo>
                  <a:pt x="374" y="355"/>
                  <a:pt x="375" y="351"/>
                  <a:pt x="375" y="346"/>
                </a:cubicBezTo>
                <a:cubicBezTo>
                  <a:pt x="376" y="340"/>
                  <a:pt x="376" y="338"/>
                  <a:pt x="376" y="338"/>
                </a:cubicBezTo>
                <a:cubicBezTo>
                  <a:pt x="376" y="338"/>
                  <a:pt x="379" y="338"/>
                  <a:pt x="382" y="337"/>
                </a:cubicBezTo>
                <a:cubicBezTo>
                  <a:pt x="385" y="337"/>
                  <a:pt x="386" y="337"/>
                  <a:pt x="387" y="337"/>
                </a:cubicBezTo>
                <a:cubicBezTo>
                  <a:pt x="389" y="337"/>
                  <a:pt x="395" y="336"/>
                  <a:pt x="400" y="335"/>
                </a:cubicBezTo>
                <a:cubicBezTo>
                  <a:pt x="405" y="334"/>
                  <a:pt x="407" y="333"/>
                  <a:pt x="409" y="332"/>
                </a:cubicBezTo>
                <a:cubicBezTo>
                  <a:pt x="410" y="331"/>
                  <a:pt x="411" y="332"/>
                  <a:pt x="415" y="330"/>
                </a:cubicBezTo>
                <a:cubicBezTo>
                  <a:pt x="418" y="329"/>
                  <a:pt x="421" y="328"/>
                  <a:pt x="424" y="326"/>
                </a:cubicBezTo>
                <a:cubicBezTo>
                  <a:pt x="428" y="325"/>
                  <a:pt x="429" y="325"/>
                  <a:pt x="435" y="323"/>
                </a:cubicBezTo>
                <a:cubicBezTo>
                  <a:pt x="440" y="322"/>
                  <a:pt x="446" y="320"/>
                  <a:pt x="446" y="320"/>
                </a:cubicBezTo>
                <a:cubicBezTo>
                  <a:pt x="446" y="320"/>
                  <a:pt x="447" y="321"/>
                  <a:pt x="448" y="321"/>
                </a:cubicBezTo>
                <a:cubicBezTo>
                  <a:pt x="449" y="321"/>
                  <a:pt x="450" y="321"/>
                  <a:pt x="453" y="321"/>
                </a:cubicBezTo>
                <a:cubicBezTo>
                  <a:pt x="456" y="322"/>
                  <a:pt x="458" y="322"/>
                  <a:pt x="460" y="322"/>
                </a:cubicBezTo>
                <a:cubicBezTo>
                  <a:pt x="462" y="322"/>
                  <a:pt x="464" y="323"/>
                  <a:pt x="464" y="323"/>
                </a:cubicBezTo>
                <a:cubicBezTo>
                  <a:pt x="464" y="323"/>
                  <a:pt x="465" y="323"/>
                  <a:pt x="465" y="324"/>
                </a:cubicBezTo>
                <a:cubicBezTo>
                  <a:pt x="465" y="325"/>
                  <a:pt x="466" y="327"/>
                  <a:pt x="466" y="329"/>
                </a:cubicBezTo>
                <a:cubicBezTo>
                  <a:pt x="467" y="330"/>
                  <a:pt x="468" y="330"/>
                  <a:pt x="470" y="331"/>
                </a:cubicBezTo>
                <a:cubicBezTo>
                  <a:pt x="473" y="331"/>
                  <a:pt x="476" y="332"/>
                  <a:pt x="476" y="332"/>
                </a:cubicBezTo>
                <a:cubicBezTo>
                  <a:pt x="476" y="332"/>
                  <a:pt x="476" y="333"/>
                  <a:pt x="479" y="336"/>
                </a:cubicBezTo>
                <a:cubicBezTo>
                  <a:pt x="481" y="339"/>
                  <a:pt x="484" y="341"/>
                  <a:pt x="490" y="346"/>
                </a:cubicBezTo>
                <a:cubicBezTo>
                  <a:pt x="492" y="348"/>
                  <a:pt x="494" y="350"/>
                  <a:pt x="495" y="351"/>
                </a:cubicBezTo>
                <a:cubicBezTo>
                  <a:pt x="497" y="353"/>
                  <a:pt x="499" y="354"/>
                  <a:pt x="499" y="354"/>
                </a:cubicBezTo>
                <a:cubicBezTo>
                  <a:pt x="499" y="354"/>
                  <a:pt x="498" y="355"/>
                  <a:pt x="498" y="358"/>
                </a:cubicBezTo>
                <a:cubicBezTo>
                  <a:pt x="498" y="361"/>
                  <a:pt x="498" y="362"/>
                  <a:pt x="498" y="362"/>
                </a:cubicBezTo>
                <a:cubicBezTo>
                  <a:pt x="498" y="363"/>
                  <a:pt x="497" y="363"/>
                  <a:pt x="497" y="364"/>
                </a:cubicBezTo>
                <a:cubicBezTo>
                  <a:pt x="497" y="365"/>
                  <a:pt x="498" y="366"/>
                  <a:pt x="500" y="367"/>
                </a:cubicBezTo>
                <a:cubicBezTo>
                  <a:pt x="502" y="368"/>
                  <a:pt x="503" y="369"/>
                  <a:pt x="504" y="370"/>
                </a:cubicBezTo>
                <a:cubicBezTo>
                  <a:pt x="506" y="371"/>
                  <a:pt x="508" y="373"/>
                  <a:pt x="509" y="374"/>
                </a:cubicBezTo>
                <a:cubicBezTo>
                  <a:pt x="511" y="376"/>
                  <a:pt x="513" y="377"/>
                  <a:pt x="514" y="378"/>
                </a:cubicBezTo>
                <a:cubicBezTo>
                  <a:pt x="515" y="380"/>
                  <a:pt x="515" y="379"/>
                  <a:pt x="517" y="381"/>
                </a:cubicBezTo>
                <a:cubicBezTo>
                  <a:pt x="519" y="382"/>
                  <a:pt x="524" y="386"/>
                  <a:pt x="526" y="388"/>
                </a:cubicBezTo>
                <a:cubicBezTo>
                  <a:pt x="529" y="389"/>
                  <a:pt x="531" y="390"/>
                  <a:pt x="531" y="390"/>
                </a:cubicBezTo>
                <a:cubicBezTo>
                  <a:pt x="531" y="390"/>
                  <a:pt x="531" y="391"/>
                  <a:pt x="531" y="392"/>
                </a:cubicBezTo>
                <a:cubicBezTo>
                  <a:pt x="531" y="394"/>
                  <a:pt x="532" y="395"/>
                  <a:pt x="533" y="396"/>
                </a:cubicBezTo>
                <a:cubicBezTo>
                  <a:pt x="533" y="396"/>
                  <a:pt x="533" y="397"/>
                  <a:pt x="534" y="398"/>
                </a:cubicBezTo>
                <a:cubicBezTo>
                  <a:pt x="536" y="399"/>
                  <a:pt x="538" y="401"/>
                  <a:pt x="541" y="403"/>
                </a:cubicBezTo>
                <a:cubicBezTo>
                  <a:pt x="543" y="404"/>
                  <a:pt x="543" y="404"/>
                  <a:pt x="544" y="404"/>
                </a:cubicBezTo>
                <a:cubicBezTo>
                  <a:pt x="545" y="404"/>
                  <a:pt x="546" y="405"/>
                  <a:pt x="548" y="405"/>
                </a:cubicBezTo>
                <a:cubicBezTo>
                  <a:pt x="549" y="405"/>
                  <a:pt x="551" y="405"/>
                  <a:pt x="551" y="405"/>
                </a:cubicBezTo>
                <a:cubicBezTo>
                  <a:pt x="551" y="405"/>
                  <a:pt x="552" y="407"/>
                  <a:pt x="554" y="409"/>
                </a:cubicBezTo>
                <a:cubicBezTo>
                  <a:pt x="555" y="410"/>
                  <a:pt x="557" y="413"/>
                  <a:pt x="558" y="414"/>
                </a:cubicBezTo>
                <a:cubicBezTo>
                  <a:pt x="559" y="416"/>
                  <a:pt x="559" y="416"/>
                  <a:pt x="560" y="417"/>
                </a:cubicBezTo>
                <a:cubicBezTo>
                  <a:pt x="561" y="417"/>
                  <a:pt x="561" y="419"/>
                  <a:pt x="562" y="420"/>
                </a:cubicBezTo>
                <a:cubicBezTo>
                  <a:pt x="563" y="421"/>
                  <a:pt x="562" y="421"/>
                  <a:pt x="563" y="422"/>
                </a:cubicBezTo>
                <a:cubicBezTo>
                  <a:pt x="564" y="422"/>
                  <a:pt x="564" y="423"/>
                  <a:pt x="564" y="424"/>
                </a:cubicBezTo>
                <a:cubicBezTo>
                  <a:pt x="565" y="424"/>
                  <a:pt x="565" y="425"/>
                  <a:pt x="565" y="425"/>
                </a:cubicBezTo>
                <a:cubicBezTo>
                  <a:pt x="565" y="426"/>
                  <a:pt x="566" y="426"/>
                  <a:pt x="566" y="427"/>
                </a:cubicBezTo>
                <a:cubicBezTo>
                  <a:pt x="566" y="428"/>
                  <a:pt x="567" y="428"/>
                  <a:pt x="567" y="429"/>
                </a:cubicBezTo>
                <a:cubicBezTo>
                  <a:pt x="567" y="429"/>
                  <a:pt x="568" y="430"/>
                  <a:pt x="568" y="431"/>
                </a:cubicBezTo>
                <a:cubicBezTo>
                  <a:pt x="569" y="432"/>
                  <a:pt x="569" y="433"/>
                  <a:pt x="570" y="435"/>
                </a:cubicBezTo>
                <a:cubicBezTo>
                  <a:pt x="571" y="437"/>
                  <a:pt x="571" y="438"/>
                  <a:pt x="571" y="438"/>
                </a:cubicBezTo>
                <a:cubicBezTo>
                  <a:pt x="571" y="438"/>
                  <a:pt x="571" y="438"/>
                  <a:pt x="570" y="438"/>
                </a:cubicBezTo>
                <a:cubicBezTo>
                  <a:pt x="570" y="439"/>
                  <a:pt x="571" y="440"/>
                  <a:pt x="571" y="440"/>
                </a:cubicBezTo>
                <a:cubicBezTo>
                  <a:pt x="571" y="440"/>
                  <a:pt x="571" y="440"/>
                  <a:pt x="571" y="441"/>
                </a:cubicBezTo>
                <a:cubicBezTo>
                  <a:pt x="571" y="442"/>
                  <a:pt x="571" y="443"/>
                  <a:pt x="572" y="446"/>
                </a:cubicBezTo>
                <a:cubicBezTo>
                  <a:pt x="573" y="448"/>
                  <a:pt x="576" y="452"/>
                  <a:pt x="578" y="455"/>
                </a:cubicBezTo>
                <a:cubicBezTo>
                  <a:pt x="581" y="458"/>
                  <a:pt x="583" y="459"/>
                  <a:pt x="583" y="459"/>
                </a:cubicBezTo>
                <a:cubicBezTo>
                  <a:pt x="583" y="459"/>
                  <a:pt x="582" y="459"/>
                  <a:pt x="582" y="460"/>
                </a:cubicBezTo>
                <a:cubicBezTo>
                  <a:pt x="582" y="461"/>
                  <a:pt x="582" y="461"/>
                  <a:pt x="583" y="462"/>
                </a:cubicBezTo>
                <a:cubicBezTo>
                  <a:pt x="584" y="464"/>
                  <a:pt x="585" y="465"/>
                  <a:pt x="586" y="466"/>
                </a:cubicBezTo>
                <a:cubicBezTo>
                  <a:pt x="587" y="468"/>
                  <a:pt x="588" y="468"/>
                  <a:pt x="590" y="468"/>
                </a:cubicBezTo>
                <a:cubicBezTo>
                  <a:pt x="591" y="468"/>
                  <a:pt x="592" y="467"/>
                  <a:pt x="593" y="466"/>
                </a:cubicBezTo>
                <a:cubicBezTo>
                  <a:pt x="595" y="466"/>
                  <a:pt x="596" y="465"/>
                  <a:pt x="598" y="463"/>
                </a:cubicBezTo>
                <a:cubicBezTo>
                  <a:pt x="602" y="461"/>
                  <a:pt x="609" y="456"/>
                  <a:pt x="611" y="455"/>
                </a:cubicBezTo>
                <a:cubicBezTo>
                  <a:pt x="613" y="453"/>
                  <a:pt x="613" y="453"/>
                  <a:pt x="613" y="452"/>
                </a:cubicBezTo>
                <a:cubicBezTo>
                  <a:pt x="613" y="451"/>
                  <a:pt x="614" y="449"/>
                  <a:pt x="614" y="449"/>
                </a:cubicBezTo>
                <a:cubicBezTo>
                  <a:pt x="614" y="448"/>
                  <a:pt x="617" y="447"/>
                  <a:pt x="620" y="446"/>
                </a:cubicBezTo>
                <a:cubicBezTo>
                  <a:pt x="622" y="445"/>
                  <a:pt x="623" y="444"/>
                  <a:pt x="624" y="444"/>
                </a:cubicBezTo>
                <a:cubicBezTo>
                  <a:pt x="625" y="444"/>
                  <a:pt x="625" y="444"/>
                  <a:pt x="630" y="441"/>
                </a:cubicBezTo>
                <a:cubicBezTo>
                  <a:pt x="635" y="439"/>
                  <a:pt x="639" y="435"/>
                  <a:pt x="645" y="430"/>
                </a:cubicBezTo>
                <a:cubicBezTo>
                  <a:pt x="652" y="424"/>
                  <a:pt x="656" y="419"/>
                  <a:pt x="662" y="411"/>
                </a:cubicBezTo>
                <a:cubicBezTo>
                  <a:pt x="668" y="404"/>
                  <a:pt x="671" y="398"/>
                  <a:pt x="672" y="396"/>
                </a:cubicBezTo>
                <a:cubicBezTo>
                  <a:pt x="672" y="395"/>
                  <a:pt x="671" y="394"/>
                  <a:pt x="670" y="394"/>
                </a:cubicBezTo>
                <a:cubicBezTo>
                  <a:pt x="670" y="393"/>
                  <a:pt x="668" y="394"/>
                  <a:pt x="668" y="394"/>
                </a:cubicBezTo>
                <a:cubicBezTo>
                  <a:pt x="668" y="394"/>
                  <a:pt x="668" y="394"/>
                  <a:pt x="668" y="393"/>
                </a:cubicBezTo>
                <a:cubicBezTo>
                  <a:pt x="667" y="392"/>
                  <a:pt x="666" y="391"/>
                  <a:pt x="663" y="392"/>
                </a:cubicBezTo>
                <a:cubicBezTo>
                  <a:pt x="661" y="392"/>
                  <a:pt x="659" y="393"/>
                  <a:pt x="656" y="395"/>
                </a:cubicBezTo>
                <a:cubicBezTo>
                  <a:pt x="653" y="397"/>
                  <a:pt x="652" y="398"/>
                  <a:pt x="650" y="399"/>
                </a:cubicBezTo>
                <a:cubicBezTo>
                  <a:pt x="649" y="399"/>
                  <a:pt x="647" y="400"/>
                  <a:pt x="646" y="401"/>
                </a:cubicBezTo>
                <a:cubicBezTo>
                  <a:pt x="645" y="401"/>
                  <a:pt x="645" y="401"/>
                  <a:pt x="643" y="403"/>
                </a:cubicBezTo>
                <a:cubicBezTo>
                  <a:pt x="642" y="404"/>
                  <a:pt x="641" y="404"/>
                  <a:pt x="640" y="404"/>
                </a:cubicBezTo>
                <a:cubicBezTo>
                  <a:pt x="639" y="404"/>
                  <a:pt x="636" y="405"/>
                  <a:pt x="634" y="405"/>
                </a:cubicBezTo>
                <a:cubicBezTo>
                  <a:pt x="632" y="406"/>
                  <a:pt x="631" y="406"/>
                  <a:pt x="630" y="406"/>
                </a:cubicBezTo>
                <a:cubicBezTo>
                  <a:pt x="629" y="406"/>
                  <a:pt x="629" y="406"/>
                  <a:pt x="627" y="406"/>
                </a:cubicBezTo>
                <a:cubicBezTo>
                  <a:pt x="626" y="406"/>
                  <a:pt x="625" y="406"/>
                  <a:pt x="624" y="406"/>
                </a:cubicBezTo>
                <a:cubicBezTo>
                  <a:pt x="623" y="406"/>
                  <a:pt x="622" y="406"/>
                  <a:pt x="622" y="405"/>
                </a:cubicBezTo>
                <a:cubicBezTo>
                  <a:pt x="621" y="405"/>
                  <a:pt x="620" y="405"/>
                  <a:pt x="620" y="406"/>
                </a:cubicBezTo>
                <a:cubicBezTo>
                  <a:pt x="619" y="406"/>
                  <a:pt x="618" y="406"/>
                  <a:pt x="618" y="405"/>
                </a:cubicBezTo>
                <a:cubicBezTo>
                  <a:pt x="617" y="405"/>
                  <a:pt x="617" y="405"/>
                  <a:pt x="616" y="405"/>
                </a:cubicBezTo>
                <a:cubicBezTo>
                  <a:pt x="615" y="406"/>
                  <a:pt x="614" y="405"/>
                  <a:pt x="612" y="404"/>
                </a:cubicBezTo>
                <a:cubicBezTo>
                  <a:pt x="609" y="404"/>
                  <a:pt x="608" y="404"/>
                  <a:pt x="606" y="404"/>
                </a:cubicBezTo>
                <a:cubicBezTo>
                  <a:pt x="606" y="404"/>
                  <a:pt x="605" y="404"/>
                  <a:pt x="604" y="405"/>
                </a:cubicBezTo>
                <a:cubicBezTo>
                  <a:pt x="604" y="405"/>
                  <a:pt x="604" y="405"/>
                  <a:pt x="603" y="405"/>
                </a:cubicBezTo>
                <a:cubicBezTo>
                  <a:pt x="603" y="404"/>
                  <a:pt x="602" y="404"/>
                  <a:pt x="601" y="405"/>
                </a:cubicBezTo>
                <a:cubicBezTo>
                  <a:pt x="600" y="405"/>
                  <a:pt x="601" y="405"/>
                  <a:pt x="601" y="405"/>
                </a:cubicBezTo>
                <a:cubicBezTo>
                  <a:pt x="601" y="405"/>
                  <a:pt x="601" y="405"/>
                  <a:pt x="600" y="406"/>
                </a:cubicBezTo>
                <a:cubicBezTo>
                  <a:pt x="599" y="406"/>
                  <a:pt x="599" y="406"/>
                  <a:pt x="599" y="406"/>
                </a:cubicBezTo>
                <a:cubicBezTo>
                  <a:pt x="598" y="405"/>
                  <a:pt x="598" y="405"/>
                  <a:pt x="598" y="405"/>
                </a:cubicBezTo>
                <a:cubicBezTo>
                  <a:pt x="597" y="405"/>
                  <a:pt x="597" y="405"/>
                  <a:pt x="597" y="405"/>
                </a:cubicBezTo>
                <a:cubicBezTo>
                  <a:pt x="596" y="405"/>
                  <a:pt x="596" y="404"/>
                  <a:pt x="594" y="404"/>
                </a:cubicBezTo>
                <a:cubicBezTo>
                  <a:pt x="593" y="403"/>
                  <a:pt x="592" y="403"/>
                  <a:pt x="592" y="403"/>
                </a:cubicBezTo>
                <a:cubicBezTo>
                  <a:pt x="592" y="402"/>
                  <a:pt x="592" y="402"/>
                  <a:pt x="591" y="402"/>
                </a:cubicBezTo>
                <a:cubicBezTo>
                  <a:pt x="590" y="402"/>
                  <a:pt x="589" y="401"/>
                  <a:pt x="588" y="401"/>
                </a:cubicBezTo>
                <a:cubicBezTo>
                  <a:pt x="587" y="400"/>
                  <a:pt x="587" y="400"/>
                  <a:pt x="586" y="399"/>
                </a:cubicBezTo>
                <a:cubicBezTo>
                  <a:pt x="585" y="399"/>
                  <a:pt x="586" y="399"/>
                  <a:pt x="584" y="398"/>
                </a:cubicBezTo>
                <a:cubicBezTo>
                  <a:pt x="583" y="398"/>
                  <a:pt x="583" y="397"/>
                  <a:pt x="583" y="397"/>
                </a:cubicBezTo>
                <a:cubicBezTo>
                  <a:pt x="582" y="397"/>
                  <a:pt x="582" y="397"/>
                  <a:pt x="582" y="396"/>
                </a:cubicBezTo>
                <a:cubicBezTo>
                  <a:pt x="582" y="395"/>
                  <a:pt x="581" y="396"/>
                  <a:pt x="580" y="395"/>
                </a:cubicBezTo>
                <a:cubicBezTo>
                  <a:pt x="579" y="395"/>
                  <a:pt x="579" y="394"/>
                  <a:pt x="578" y="394"/>
                </a:cubicBezTo>
                <a:cubicBezTo>
                  <a:pt x="577" y="393"/>
                  <a:pt x="577" y="392"/>
                  <a:pt x="576" y="392"/>
                </a:cubicBezTo>
                <a:cubicBezTo>
                  <a:pt x="576" y="392"/>
                  <a:pt x="575" y="391"/>
                  <a:pt x="575" y="391"/>
                </a:cubicBezTo>
                <a:cubicBezTo>
                  <a:pt x="575" y="391"/>
                  <a:pt x="575" y="390"/>
                  <a:pt x="574" y="390"/>
                </a:cubicBezTo>
                <a:cubicBezTo>
                  <a:pt x="573" y="390"/>
                  <a:pt x="572" y="388"/>
                  <a:pt x="571" y="387"/>
                </a:cubicBezTo>
                <a:cubicBezTo>
                  <a:pt x="569" y="386"/>
                  <a:pt x="569" y="385"/>
                  <a:pt x="569" y="385"/>
                </a:cubicBezTo>
                <a:cubicBezTo>
                  <a:pt x="569" y="385"/>
                  <a:pt x="569" y="384"/>
                  <a:pt x="568" y="383"/>
                </a:cubicBezTo>
                <a:cubicBezTo>
                  <a:pt x="567" y="383"/>
                  <a:pt x="566" y="381"/>
                  <a:pt x="565" y="379"/>
                </a:cubicBezTo>
                <a:cubicBezTo>
                  <a:pt x="564" y="378"/>
                  <a:pt x="563" y="378"/>
                  <a:pt x="562" y="377"/>
                </a:cubicBezTo>
                <a:cubicBezTo>
                  <a:pt x="561" y="375"/>
                  <a:pt x="560" y="373"/>
                  <a:pt x="560" y="373"/>
                </a:cubicBezTo>
                <a:cubicBezTo>
                  <a:pt x="559" y="373"/>
                  <a:pt x="559" y="373"/>
                  <a:pt x="559" y="372"/>
                </a:cubicBezTo>
                <a:cubicBezTo>
                  <a:pt x="558" y="371"/>
                  <a:pt x="555" y="369"/>
                  <a:pt x="555" y="368"/>
                </a:cubicBezTo>
                <a:cubicBezTo>
                  <a:pt x="554" y="366"/>
                  <a:pt x="553" y="365"/>
                  <a:pt x="552" y="364"/>
                </a:cubicBezTo>
                <a:cubicBezTo>
                  <a:pt x="552" y="363"/>
                  <a:pt x="551" y="362"/>
                  <a:pt x="550" y="360"/>
                </a:cubicBezTo>
                <a:cubicBezTo>
                  <a:pt x="548" y="357"/>
                  <a:pt x="548" y="356"/>
                  <a:pt x="547" y="356"/>
                </a:cubicBezTo>
                <a:cubicBezTo>
                  <a:pt x="546" y="355"/>
                  <a:pt x="544" y="351"/>
                  <a:pt x="542" y="348"/>
                </a:cubicBezTo>
                <a:cubicBezTo>
                  <a:pt x="541" y="345"/>
                  <a:pt x="538" y="342"/>
                  <a:pt x="537" y="339"/>
                </a:cubicBezTo>
                <a:cubicBezTo>
                  <a:pt x="536" y="338"/>
                  <a:pt x="535" y="336"/>
                  <a:pt x="534" y="334"/>
                </a:cubicBezTo>
                <a:cubicBezTo>
                  <a:pt x="533" y="332"/>
                  <a:pt x="532" y="330"/>
                  <a:pt x="531" y="330"/>
                </a:cubicBezTo>
                <a:cubicBezTo>
                  <a:pt x="531" y="329"/>
                  <a:pt x="531" y="328"/>
                  <a:pt x="527" y="321"/>
                </a:cubicBezTo>
                <a:cubicBezTo>
                  <a:pt x="526" y="320"/>
                  <a:pt x="526" y="318"/>
                  <a:pt x="525" y="317"/>
                </a:cubicBezTo>
                <a:cubicBezTo>
                  <a:pt x="524" y="316"/>
                  <a:pt x="524" y="315"/>
                  <a:pt x="523" y="314"/>
                </a:cubicBezTo>
                <a:cubicBezTo>
                  <a:pt x="522" y="311"/>
                  <a:pt x="520" y="309"/>
                  <a:pt x="519" y="307"/>
                </a:cubicBezTo>
                <a:cubicBezTo>
                  <a:pt x="518" y="304"/>
                  <a:pt x="516" y="301"/>
                  <a:pt x="515" y="299"/>
                </a:cubicBezTo>
                <a:cubicBezTo>
                  <a:pt x="513" y="296"/>
                  <a:pt x="513" y="295"/>
                  <a:pt x="513" y="295"/>
                </a:cubicBezTo>
                <a:cubicBezTo>
                  <a:pt x="513" y="295"/>
                  <a:pt x="513" y="294"/>
                  <a:pt x="512" y="291"/>
                </a:cubicBezTo>
                <a:cubicBezTo>
                  <a:pt x="512" y="288"/>
                  <a:pt x="510" y="286"/>
                  <a:pt x="508" y="283"/>
                </a:cubicBezTo>
                <a:cubicBezTo>
                  <a:pt x="507" y="280"/>
                  <a:pt x="504" y="279"/>
                  <a:pt x="504" y="279"/>
                </a:cubicBezTo>
                <a:cubicBezTo>
                  <a:pt x="504" y="279"/>
                  <a:pt x="503" y="277"/>
                  <a:pt x="501" y="275"/>
                </a:cubicBezTo>
                <a:cubicBezTo>
                  <a:pt x="500" y="273"/>
                  <a:pt x="499" y="273"/>
                  <a:pt x="498" y="273"/>
                </a:cubicBezTo>
                <a:cubicBezTo>
                  <a:pt x="497" y="272"/>
                  <a:pt x="497" y="272"/>
                  <a:pt x="496" y="272"/>
                </a:cubicBezTo>
                <a:cubicBezTo>
                  <a:pt x="495" y="272"/>
                  <a:pt x="494" y="272"/>
                  <a:pt x="493" y="271"/>
                </a:cubicBezTo>
                <a:cubicBezTo>
                  <a:pt x="491" y="270"/>
                  <a:pt x="487" y="270"/>
                  <a:pt x="486" y="270"/>
                </a:cubicBezTo>
                <a:cubicBezTo>
                  <a:pt x="484" y="270"/>
                  <a:pt x="483" y="269"/>
                  <a:pt x="482" y="268"/>
                </a:cubicBezTo>
                <a:cubicBezTo>
                  <a:pt x="480" y="268"/>
                  <a:pt x="478" y="268"/>
                  <a:pt x="477" y="267"/>
                </a:cubicBezTo>
                <a:cubicBezTo>
                  <a:pt x="475" y="267"/>
                  <a:pt x="474" y="267"/>
                  <a:pt x="471" y="267"/>
                </a:cubicBezTo>
                <a:cubicBezTo>
                  <a:pt x="468" y="267"/>
                  <a:pt x="465" y="266"/>
                  <a:pt x="462" y="266"/>
                </a:cubicBezTo>
                <a:cubicBezTo>
                  <a:pt x="460" y="266"/>
                  <a:pt x="458" y="266"/>
                  <a:pt x="456" y="266"/>
                </a:cubicBezTo>
                <a:cubicBezTo>
                  <a:pt x="453" y="265"/>
                  <a:pt x="452" y="266"/>
                  <a:pt x="449" y="266"/>
                </a:cubicBezTo>
                <a:cubicBezTo>
                  <a:pt x="447" y="266"/>
                  <a:pt x="446" y="266"/>
                  <a:pt x="444" y="266"/>
                </a:cubicBezTo>
                <a:cubicBezTo>
                  <a:pt x="441" y="266"/>
                  <a:pt x="438" y="266"/>
                  <a:pt x="435" y="266"/>
                </a:cubicBezTo>
                <a:cubicBezTo>
                  <a:pt x="431" y="266"/>
                  <a:pt x="424" y="266"/>
                  <a:pt x="424" y="266"/>
                </a:cubicBezTo>
                <a:cubicBezTo>
                  <a:pt x="424" y="266"/>
                  <a:pt x="424" y="266"/>
                  <a:pt x="423" y="266"/>
                </a:cubicBezTo>
                <a:cubicBezTo>
                  <a:pt x="422" y="265"/>
                  <a:pt x="422" y="265"/>
                  <a:pt x="420" y="265"/>
                </a:cubicBezTo>
                <a:cubicBezTo>
                  <a:pt x="418" y="265"/>
                  <a:pt x="415" y="265"/>
                  <a:pt x="410" y="264"/>
                </a:cubicBezTo>
                <a:cubicBezTo>
                  <a:pt x="405" y="264"/>
                  <a:pt x="400" y="263"/>
                  <a:pt x="395" y="262"/>
                </a:cubicBezTo>
                <a:cubicBezTo>
                  <a:pt x="393" y="262"/>
                  <a:pt x="391" y="261"/>
                  <a:pt x="389" y="261"/>
                </a:cubicBezTo>
                <a:cubicBezTo>
                  <a:pt x="388" y="261"/>
                  <a:pt x="386" y="261"/>
                  <a:pt x="385" y="260"/>
                </a:cubicBezTo>
                <a:cubicBezTo>
                  <a:pt x="383" y="260"/>
                  <a:pt x="381" y="260"/>
                  <a:pt x="381" y="260"/>
                </a:cubicBezTo>
                <a:cubicBezTo>
                  <a:pt x="381" y="260"/>
                  <a:pt x="381" y="259"/>
                  <a:pt x="382" y="257"/>
                </a:cubicBezTo>
                <a:cubicBezTo>
                  <a:pt x="382" y="255"/>
                  <a:pt x="382" y="253"/>
                  <a:pt x="383" y="251"/>
                </a:cubicBezTo>
                <a:cubicBezTo>
                  <a:pt x="383" y="248"/>
                  <a:pt x="383" y="247"/>
                  <a:pt x="381" y="244"/>
                </a:cubicBezTo>
                <a:cubicBezTo>
                  <a:pt x="379" y="240"/>
                  <a:pt x="377" y="237"/>
                  <a:pt x="377" y="237"/>
                </a:cubicBezTo>
                <a:cubicBezTo>
                  <a:pt x="377" y="237"/>
                  <a:pt x="378" y="237"/>
                  <a:pt x="379" y="236"/>
                </a:cubicBezTo>
                <a:cubicBezTo>
                  <a:pt x="380" y="235"/>
                  <a:pt x="382" y="233"/>
                  <a:pt x="386" y="231"/>
                </a:cubicBezTo>
                <a:cubicBezTo>
                  <a:pt x="390" y="228"/>
                  <a:pt x="394" y="226"/>
                  <a:pt x="397" y="225"/>
                </a:cubicBezTo>
                <a:cubicBezTo>
                  <a:pt x="400" y="223"/>
                  <a:pt x="403" y="222"/>
                  <a:pt x="406" y="221"/>
                </a:cubicBezTo>
                <a:cubicBezTo>
                  <a:pt x="409" y="220"/>
                  <a:pt x="410" y="220"/>
                  <a:pt x="415" y="218"/>
                </a:cubicBezTo>
                <a:cubicBezTo>
                  <a:pt x="419" y="215"/>
                  <a:pt x="422" y="214"/>
                  <a:pt x="426" y="213"/>
                </a:cubicBezTo>
                <a:cubicBezTo>
                  <a:pt x="429" y="211"/>
                  <a:pt x="433" y="210"/>
                  <a:pt x="435" y="209"/>
                </a:cubicBezTo>
                <a:cubicBezTo>
                  <a:pt x="438" y="208"/>
                  <a:pt x="441" y="207"/>
                  <a:pt x="442" y="206"/>
                </a:cubicBezTo>
                <a:cubicBezTo>
                  <a:pt x="443" y="206"/>
                  <a:pt x="444" y="206"/>
                  <a:pt x="443" y="206"/>
                </a:cubicBezTo>
                <a:cubicBezTo>
                  <a:pt x="443" y="205"/>
                  <a:pt x="443" y="205"/>
                  <a:pt x="443" y="203"/>
                </a:cubicBezTo>
                <a:cubicBezTo>
                  <a:pt x="442" y="201"/>
                  <a:pt x="442" y="199"/>
                  <a:pt x="441" y="197"/>
                </a:cubicBezTo>
                <a:cubicBezTo>
                  <a:pt x="441" y="194"/>
                  <a:pt x="440" y="192"/>
                  <a:pt x="440" y="192"/>
                </a:cubicBezTo>
                <a:cubicBezTo>
                  <a:pt x="440" y="192"/>
                  <a:pt x="441" y="191"/>
                  <a:pt x="441" y="191"/>
                </a:cubicBezTo>
                <a:cubicBezTo>
                  <a:pt x="441" y="191"/>
                  <a:pt x="442" y="190"/>
                  <a:pt x="442" y="190"/>
                </a:cubicBezTo>
                <a:cubicBezTo>
                  <a:pt x="443" y="189"/>
                  <a:pt x="443" y="188"/>
                  <a:pt x="443" y="187"/>
                </a:cubicBezTo>
                <a:cubicBezTo>
                  <a:pt x="443" y="187"/>
                  <a:pt x="443" y="187"/>
                  <a:pt x="443" y="185"/>
                </a:cubicBezTo>
                <a:cubicBezTo>
                  <a:pt x="443" y="183"/>
                  <a:pt x="443" y="180"/>
                  <a:pt x="443" y="180"/>
                </a:cubicBezTo>
                <a:cubicBezTo>
                  <a:pt x="443" y="180"/>
                  <a:pt x="447" y="178"/>
                  <a:pt x="450" y="176"/>
                </a:cubicBezTo>
                <a:cubicBezTo>
                  <a:pt x="454" y="173"/>
                  <a:pt x="455" y="172"/>
                  <a:pt x="458" y="170"/>
                </a:cubicBezTo>
                <a:cubicBezTo>
                  <a:pt x="461" y="167"/>
                  <a:pt x="462" y="165"/>
                  <a:pt x="464" y="163"/>
                </a:cubicBezTo>
                <a:cubicBezTo>
                  <a:pt x="465" y="161"/>
                  <a:pt x="467" y="159"/>
                  <a:pt x="468" y="157"/>
                </a:cubicBezTo>
                <a:cubicBezTo>
                  <a:pt x="469" y="155"/>
                  <a:pt x="470" y="154"/>
                  <a:pt x="471" y="153"/>
                </a:cubicBezTo>
                <a:cubicBezTo>
                  <a:pt x="472" y="152"/>
                  <a:pt x="473" y="151"/>
                  <a:pt x="474" y="149"/>
                </a:cubicBezTo>
                <a:cubicBezTo>
                  <a:pt x="475" y="148"/>
                  <a:pt x="476" y="148"/>
                  <a:pt x="477" y="146"/>
                </a:cubicBezTo>
                <a:cubicBezTo>
                  <a:pt x="478" y="145"/>
                  <a:pt x="479" y="145"/>
                  <a:pt x="479" y="144"/>
                </a:cubicBezTo>
                <a:cubicBezTo>
                  <a:pt x="480" y="143"/>
                  <a:pt x="480" y="143"/>
                  <a:pt x="481" y="142"/>
                </a:cubicBezTo>
                <a:cubicBezTo>
                  <a:pt x="482" y="141"/>
                  <a:pt x="483" y="140"/>
                  <a:pt x="483" y="138"/>
                </a:cubicBezTo>
                <a:cubicBezTo>
                  <a:pt x="484" y="136"/>
                  <a:pt x="483" y="135"/>
                  <a:pt x="482" y="135"/>
                </a:cubicBezTo>
                <a:cubicBezTo>
                  <a:pt x="480" y="134"/>
                  <a:pt x="479" y="135"/>
                  <a:pt x="478" y="136"/>
                </a:cubicBezTo>
                <a:cubicBezTo>
                  <a:pt x="477" y="137"/>
                  <a:pt x="476" y="140"/>
                  <a:pt x="475" y="141"/>
                </a:cubicBezTo>
                <a:cubicBezTo>
                  <a:pt x="474" y="142"/>
                  <a:pt x="473" y="142"/>
                  <a:pt x="472" y="143"/>
                </a:cubicBezTo>
                <a:cubicBezTo>
                  <a:pt x="470" y="144"/>
                  <a:pt x="469" y="145"/>
                  <a:pt x="468" y="146"/>
                </a:cubicBezTo>
                <a:cubicBezTo>
                  <a:pt x="468" y="147"/>
                  <a:pt x="467" y="148"/>
                  <a:pt x="467" y="148"/>
                </a:cubicBezTo>
                <a:cubicBezTo>
                  <a:pt x="466" y="148"/>
                  <a:pt x="466" y="147"/>
                  <a:pt x="466" y="146"/>
                </a:cubicBezTo>
                <a:cubicBezTo>
                  <a:pt x="466" y="145"/>
                  <a:pt x="466" y="145"/>
                  <a:pt x="467" y="143"/>
                </a:cubicBezTo>
                <a:cubicBezTo>
                  <a:pt x="468" y="142"/>
                  <a:pt x="469" y="141"/>
                  <a:pt x="471" y="140"/>
                </a:cubicBezTo>
                <a:cubicBezTo>
                  <a:pt x="472" y="138"/>
                  <a:pt x="472" y="137"/>
                  <a:pt x="473" y="136"/>
                </a:cubicBezTo>
                <a:cubicBezTo>
                  <a:pt x="474" y="133"/>
                  <a:pt x="476" y="131"/>
                  <a:pt x="477" y="130"/>
                </a:cubicBezTo>
                <a:cubicBezTo>
                  <a:pt x="478" y="128"/>
                  <a:pt x="479" y="127"/>
                  <a:pt x="479" y="126"/>
                </a:cubicBezTo>
                <a:cubicBezTo>
                  <a:pt x="480" y="124"/>
                  <a:pt x="481" y="124"/>
                  <a:pt x="481" y="122"/>
                </a:cubicBezTo>
                <a:cubicBezTo>
                  <a:pt x="481" y="121"/>
                  <a:pt x="480" y="120"/>
                  <a:pt x="479" y="119"/>
                </a:cubicBezTo>
                <a:cubicBezTo>
                  <a:pt x="477" y="119"/>
                  <a:pt x="476" y="120"/>
                  <a:pt x="475" y="122"/>
                </a:cubicBezTo>
                <a:cubicBezTo>
                  <a:pt x="474" y="123"/>
                  <a:pt x="473" y="125"/>
                  <a:pt x="472" y="127"/>
                </a:cubicBezTo>
                <a:cubicBezTo>
                  <a:pt x="470" y="129"/>
                  <a:pt x="470" y="130"/>
                  <a:pt x="468" y="132"/>
                </a:cubicBezTo>
                <a:cubicBezTo>
                  <a:pt x="467" y="133"/>
                  <a:pt x="466" y="134"/>
                  <a:pt x="466" y="135"/>
                </a:cubicBezTo>
                <a:cubicBezTo>
                  <a:pt x="465" y="136"/>
                  <a:pt x="464" y="137"/>
                  <a:pt x="464" y="138"/>
                </a:cubicBezTo>
                <a:cubicBezTo>
                  <a:pt x="463" y="139"/>
                  <a:pt x="463" y="139"/>
                  <a:pt x="462" y="140"/>
                </a:cubicBezTo>
                <a:cubicBezTo>
                  <a:pt x="462" y="140"/>
                  <a:pt x="461" y="138"/>
                  <a:pt x="461" y="138"/>
                </a:cubicBezTo>
                <a:cubicBezTo>
                  <a:pt x="461" y="138"/>
                  <a:pt x="461" y="138"/>
                  <a:pt x="462" y="137"/>
                </a:cubicBezTo>
                <a:cubicBezTo>
                  <a:pt x="462" y="136"/>
                  <a:pt x="464" y="134"/>
                  <a:pt x="465" y="133"/>
                </a:cubicBezTo>
                <a:cubicBezTo>
                  <a:pt x="466" y="131"/>
                  <a:pt x="466" y="130"/>
                  <a:pt x="466" y="129"/>
                </a:cubicBezTo>
                <a:cubicBezTo>
                  <a:pt x="467" y="128"/>
                  <a:pt x="468" y="126"/>
                  <a:pt x="469" y="124"/>
                </a:cubicBezTo>
                <a:cubicBezTo>
                  <a:pt x="470" y="122"/>
                  <a:pt x="470" y="122"/>
                  <a:pt x="471" y="120"/>
                </a:cubicBezTo>
                <a:cubicBezTo>
                  <a:pt x="472" y="119"/>
                  <a:pt x="472" y="118"/>
                  <a:pt x="473" y="117"/>
                </a:cubicBezTo>
                <a:cubicBezTo>
                  <a:pt x="473" y="115"/>
                  <a:pt x="474" y="115"/>
                  <a:pt x="474" y="113"/>
                </a:cubicBezTo>
                <a:cubicBezTo>
                  <a:pt x="474" y="111"/>
                  <a:pt x="472" y="110"/>
                  <a:pt x="471" y="110"/>
                </a:cubicBezTo>
                <a:cubicBezTo>
                  <a:pt x="469" y="110"/>
                  <a:pt x="468" y="112"/>
                  <a:pt x="467" y="114"/>
                </a:cubicBezTo>
                <a:cubicBezTo>
                  <a:pt x="466" y="116"/>
                  <a:pt x="465" y="118"/>
                  <a:pt x="464" y="120"/>
                </a:cubicBezTo>
                <a:cubicBezTo>
                  <a:pt x="463" y="122"/>
                  <a:pt x="462" y="123"/>
                  <a:pt x="461" y="124"/>
                </a:cubicBezTo>
                <a:cubicBezTo>
                  <a:pt x="460" y="125"/>
                  <a:pt x="460" y="126"/>
                  <a:pt x="460" y="127"/>
                </a:cubicBezTo>
                <a:cubicBezTo>
                  <a:pt x="460" y="128"/>
                  <a:pt x="459" y="128"/>
                  <a:pt x="459" y="129"/>
                </a:cubicBezTo>
                <a:cubicBezTo>
                  <a:pt x="458" y="130"/>
                  <a:pt x="458" y="131"/>
                  <a:pt x="457" y="132"/>
                </a:cubicBezTo>
                <a:cubicBezTo>
                  <a:pt x="457" y="133"/>
                  <a:pt x="456" y="134"/>
                  <a:pt x="456" y="134"/>
                </a:cubicBezTo>
                <a:cubicBezTo>
                  <a:pt x="455" y="135"/>
                  <a:pt x="455" y="134"/>
                  <a:pt x="455" y="134"/>
                </a:cubicBezTo>
                <a:cubicBezTo>
                  <a:pt x="454" y="134"/>
                  <a:pt x="454" y="132"/>
                  <a:pt x="455" y="131"/>
                </a:cubicBezTo>
                <a:cubicBezTo>
                  <a:pt x="455" y="129"/>
                  <a:pt x="455" y="128"/>
                  <a:pt x="456" y="127"/>
                </a:cubicBezTo>
                <a:cubicBezTo>
                  <a:pt x="456" y="125"/>
                  <a:pt x="456" y="124"/>
                  <a:pt x="457" y="121"/>
                </a:cubicBezTo>
                <a:cubicBezTo>
                  <a:pt x="458" y="119"/>
                  <a:pt x="459" y="118"/>
                  <a:pt x="460" y="116"/>
                </a:cubicBezTo>
                <a:cubicBezTo>
                  <a:pt x="461" y="114"/>
                  <a:pt x="461" y="112"/>
                  <a:pt x="462" y="110"/>
                </a:cubicBezTo>
                <a:cubicBezTo>
                  <a:pt x="462" y="108"/>
                  <a:pt x="460" y="107"/>
                  <a:pt x="458" y="108"/>
                </a:cubicBezTo>
                <a:cubicBezTo>
                  <a:pt x="456" y="108"/>
                  <a:pt x="455" y="111"/>
                  <a:pt x="454" y="112"/>
                </a:cubicBezTo>
                <a:cubicBezTo>
                  <a:pt x="454" y="113"/>
                  <a:pt x="453" y="115"/>
                  <a:pt x="453" y="116"/>
                </a:cubicBezTo>
                <a:cubicBezTo>
                  <a:pt x="452" y="117"/>
                  <a:pt x="452" y="118"/>
                  <a:pt x="451" y="119"/>
                </a:cubicBezTo>
                <a:cubicBezTo>
                  <a:pt x="450" y="121"/>
                  <a:pt x="450" y="121"/>
                  <a:pt x="449" y="124"/>
                </a:cubicBezTo>
                <a:cubicBezTo>
                  <a:pt x="448" y="126"/>
                  <a:pt x="448" y="127"/>
                  <a:pt x="448" y="130"/>
                </a:cubicBezTo>
                <a:cubicBezTo>
                  <a:pt x="447" y="132"/>
                  <a:pt x="446" y="133"/>
                  <a:pt x="446" y="134"/>
                </a:cubicBezTo>
                <a:cubicBezTo>
                  <a:pt x="445" y="135"/>
                  <a:pt x="445" y="136"/>
                  <a:pt x="444" y="137"/>
                </a:cubicBezTo>
                <a:cubicBezTo>
                  <a:pt x="444" y="139"/>
                  <a:pt x="442" y="139"/>
                  <a:pt x="441" y="140"/>
                </a:cubicBezTo>
                <a:cubicBezTo>
                  <a:pt x="440" y="140"/>
                  <a:pt x="437" y="142"/>
                  <a:pt x="437" y="142"/>
                </a:cubicBezTo>
                <a:cubicBezTo>
                  <a:pt x="436" y="143"/>
                  <a:pt x="436" y="142"/>
                  <a:pt x="436" y="142"/>
                </a:cubicBezTo>
                <a:cubicBezTo>
                  <a:pt x="435" y="141"/>
                  <a:pt x="435" y="141"/>
                  <a:pt x="435" y="140"/>
                </a:cubicBezTo>
                <a:cubicBezTo>
                  <a:pt x="435" y="139"/>
                  <a:pt x="435" y="138"/>
                  <a:pt x="435" y="137"/>
                </a:cubicBezTo>
                <a:cubicBezTo>
                  <a:pt x="434" y="136"/>
                  <a:pt x="434" y="135"/>
                  <a:pt x="433" y="134"/>
                </a:cubicBezTo>
                <a:cubicBezTo>
                  <a:pt x="433" y="133"/>
                  <a:pt x="433" y="132"/>
                  <a:pt x="431" y="129"/>
                </a:cubicBezTo>
                <a:cubicBezTo>
                  <a:pt x="430" y="127"/>
                  <a:pt x="428" y="126"/>
                  <a:pt x="427" y="125"/>
                </a:cubicBezTo>
                <a:cubicBezTo>
                  <a:pt x="426" y="125"/>
                  <a:pt x="425" y="125"/>
                  <a:pt x="424" y="126"/>
                </a:cubicBezTo>
                <a:cubicBezTo>
                  <a:pt x="423" y="127"/>
                  <a:pt x="424" y="128"/>
                  <a:pt x="424" y="129"/>
                </a:cubicBezTo>
                <a:cubicBezTo>
                  <a:pt x="425" y="129"/>
                  <a:pt x="425" y="131"/>
                  <a:pt x="426" y="133"/>
                </a:cubicBezTo>
                <a:cubicBezTo>
                  <a:pt x="426" y="135"/>
                  <a:pt x="427" y="136"/>
                  <a:pt x="427" y="138"/>
                </a:cubicBezTo>
                <a:cubicBezTo>
                  <a:pt x="427" y="140"/>
                  <a:pt x="427" y="141"/>
                  <a:pt x="427" y="143"/>
                </a:cubicBezTo>
                <a:cubicBezTo>
                  <a:pt x="427" y="144"/>
                  <a:pt x="426" y="145"/>
                  <a:pt x="426" y="147"/>
                </a:cubicBezTo>
                <a:cubicBezTo>
                  <a:pt x="426" y="149"/>
                  <a:pt x="427" y="152"/>
                  <a:pt x="428" y="154"/>
                </a:cubicBezTo>
                <a:cubicBezTo>
                  <a:pt x="428" y="157"/>
                  <a:pt x="428" y="158"/>
                  <a:pt x="429" y="160"/>
                </a:cubicBezTo>
                <a:cubicBezTo>
                  <a:pt x="429" y="163"/>
                  <a:pt x="429" y="163"/>
                  <a:pt x="429" y="164"/>
                </a:cubicBezTo>
                <a:cubicBezTo>
                  <a:pt x="428" y="165"/>
                  <a:pt x="426" y="167"/>
                  <a:pt x="426" y="167"/>
                </a:cubicBezTo>
                <a:cubicBezTo>
                  <a:pt x="426" y="167"/>
                  <a:pt x="426" y="167"/>
                  <a:pt x="425" y="167"/>
                </a:cubicBezTo>
                <a:cubicBezTo>
                  <a:pt x="425" y="167"/>
                  <a:pt x="425" y="167"/>
                  <a:pt x="424" y="168"/>
                </a:cubicBezTo>
                <a:cubicBezTo>
                  <a:pt x="424" y="168"/>
                  <a:pt x="423" y="169"/>
                  <a:pt x="421" y="170"/>
                </a:cubicBezTo>
                <a:cubicBezTo>
                  <a:pt x="419" y="171"/>
                  <a:pt x="417" y="173"/>
                  <a:pt x="413" y="175"/>
                </a:cubicBezTo>
                <a:cubicBezTo>
                  <a:pt x="409" y="177"/>
                  <a:pt x="407" y="178"/>
                  <a:pt x="406" y="179"/>
                </a:cubicBezTo>
                <a:cubicBezTo>
                  <a:pt x="404" y="179"/>
                  <a:pt x="401" y="182"/>
                  <a:pt x="400" y="183"/>
                </a:cubicBezTo>
                <a:cubicBezTo>
                  <a:pt x="399" y="184"/>
                  <a:pt x="398" y="186"/>
                  <a:pt x="398" y="186"/>
                </a:cubicBezTo>
                <a:cubicBezTo>
                  <a:pt x="398" y="186"/>
                  <a:pt x="398" y="186"/>
                  <a:pt x="397" y="185"/>
                </a:cubicBezTo>
                <a:cubicBezTo>
                  <a:pt x="396" y="185"/>
                  <a:pt x="394" y="185"/>
                  <a:pt x="393" y="186"/>
                </a:cubicBezTo>
                <a:cubicBezTo>
                  <a:pt x="391" y="186"/>
                  <a:pt x="387" y="188"/>
                  <a:pt x="386" y="189"/>
                </a:cubicBezTo>
                <a:cubicBezTo>
                  <a:pt x="385" y="190"/>
                  <a:pt x="383" y="190"/>
                  <a:pt x="383" y="192"/>
                </a:cubicBezTo>
                <a:cubicBezTo>
                  <a:pt x="382" y="193"/>
                  <a:pt x="381" y="194"/>
                  <a:pt x="381" y="194"/>
                </a:cubicBezTo>
                <a:cubicBezTo>
                  <a:pt x="381" y="194"/>
                  <a:pt x="380" y="195"/>
                  <a:pt x="378" y="195"/>
                </a:cubicBezTo>
                <a:cubicBezTo>
                  <a:pt x="375" y="196"/>
                  <a:pt x="374" y="196"/>
                  <a:pt x="373" y="196"/>
                </a:cubicBezTo>
                <a:cubicBezTo>
                  <a:pt x="373" y="196"/>
                  <a:pt x="372" y="196"/>
                  <a:pt x="371" y="196"/>
                </a:cubicBezTo>
                <a:cubicBezTo>
                  <a:pt x="371" y="196"/>
                  <a:pt x="371" y="195"/>
                  <a:pt x="370" y="195"/>
                </a:cubicBezTo>
                <a:cubicBezTo>
                  <a:pt x="369" y="195"/>
                  <a:pt x="369" y="195"/>
                  <a:pt x="369" y="195"/>
                </a:cubicBezTo>
                <a:cubicBezTo>
                  <a:pt x="369" y="195"/>
                  <a:pt x="368" y="194"/>
                  <a:pt x="367" y="191"/>
                </a:cubicBezTo>
                <a:cubicBezTo>
                  <a:pt x="367" y="189"/>
                  <a:pt x="366" y="187"/>
                  <a:pt x="365" y="185"/>
                </a:cubicBezTo>
                <a:cubicBezTo>
                  <a:pt x="365" y="184"/>
                  <a:pt x="364" y="182"/>
                  <a:pt x="363" y="181"/>
                </a:cubicBezTo>
                <a:cubicBezTo>
                  <a:pt x="362" y="178"/>
                  <a:pt x="361" y="176"/>
                  <a:pt x="360" y="174"/>
                </a:cubicBezTo>
                <a:cubicBezTo>
                  <a:pt x="359" y="173"/>
                  <a:pt x="358" y="171"/>
                  <a:pt x="357" y="170"/>
                </a:cubicBezTo>
                <a:cubicBezTo>
                  <a:pt x="355" y="168"/>
                  <a:pt x="354" y="166"/>
                  <a:pt x="353" y="164"/>
                </a:cubicBezTo>
                <a:cubicBezTo>
                  <a:pt x="352" y="163"/>
                  <a:pt x="352" y="162"/>
                  <a:pt x="352" y="161"/>
                </a:cubicBezTo>
                <a:cubicBezTo>
                  <a:pt x="351" y="160"/>
                  <a:pt x="350" y="157"/>
                  <a:pt x="347" y="152"/>
                </a:cubicBezTo>
                <a:cubicBezTo>
                  <a:pt x="346" y="149"/>
                  <a:pt x="344" y="147"/>
                  <a:pt x="343" y="145"/>
                </a:cubicBezTo>
                <a:cubicBezTo>
                  <a:pt x="341" y="142"/>
                  <a:pt x="339" y="140"/>
                  <a:pt x="338" y="139"/>
                </a:cubicBezTo>
                <a:cubicBezTo>
                  <a:pt x="336" y="137"/>
                  <a:pt x="335" y="135"/>
                  <a:pt x="333" y="134"/>
                </a:cubicBezTo>
                <a:cubicBezTo>
                  <a:pt x="332" y="133"/>
                  <a:pt x="332" y="132"/>
                  <a:pt x="331" y="132"/>
                </a:cubicBezTo>
                <a:cubicBezTo>
                  <a:pt x="330" y="130"/>
                  <a:pt x="329" y="130"/>
                  <a:pt x="328" y="128"/>
                </a:cubicBezTo>
                <a:cubicBezTo>
                  <a:pt x="327" y="127"/>
                  <a:pt x="326" y="126"/>
                  <a:pt x="323" y="123"/>
                </a:cubicBezTo>
                <a:cubicBezTo>
                  <a:pt x="320" y="119"/>
                  <a:pt x="316" y="116"/>
                  <a:pt x="314" y="113"/>
                </a:cubicBezTo>
                <a:cubicBezTo>
                  <a:pt x="311" y="111"/>
                  <a:pt x="310" y="109"/>
                  <a:pt x="309" y="108"/>
                </a:cubicBezTo>
                <a:cubicBezTo>
                  <a:pt x="308" y="108"/>
                  <a:pt x="307" y="106"/>
                  <a:pt x="306" y="105"/>
                </a:cubicBezTo>
                <a:cubicBezTo>
                  <a:pt x="304" y="103"/>
                  <a:pt x="302" y="102"/>
                  <a:pt x="302" y="102"/>
                </a:cubicBezTo>
                <a:cubicBezTo>
                  <a:pt x="302" y="100"/>
                  <a:pt x="302" y="100"/>
                  <a:pt x="302" y="100"/>
                </a:cubicBezTo>
                <a:cubicBezTo>
                  <a:pt x="302" y="100"/>
                  <a:pt x="302" y="100"/>
                  <a:pt x="303" y="99"/>
                </a:cubicBezTo>
                <a:cubicBezTo>
                  <a:pt x="304" y="98"/>
                  <a:pt x="304" y="97"/>
                  <a:pt x="304" y="96"/>
                </a:cubicBezTo>
                <a:cubicBezTo>
                  <a:pt x="303" y="96"/>
                  <a:pt x="304" y="96"/>
                  <a:pt x="304" y="96"/>
                </a:cubicBezTo>
                <a:cubicBezTo>
                  <a:pt x="305" y="96"/>
                  <a:pt x="305" y="95"/>
                  <a:pt x="306" y="95"/>
                </a:cubicBezTo>
                <a:cubicBezTo>
                  <a:pt x="307" y="94"/>
                  <a:pt x="309" y="93"/>
                  <a:pt x="310" y="93"/>
                </a:cubicBezTo>
                <a:cubicBezTo>
                  <a:pt x="311" y="92"/>
                  <a:pt x="311" y="92"/>
                  <a:pt x="312" y="91"/>
                </a:cubicBezTo>
                <a:cubicBezTo>
                  <a:pt x="313" y="90"/>
                  <a:pt x="314" y="90"/>
                  <a:pt x="316" y="89"/>
                </a:cubicBezTo>
                <a:cubicBezTo>
                  <a:pt x="317" y="88"/>
                  <a:pt x="318" y="87"/>
                  <a:pt x="319" y="86"/>
                </a:cubicBezTo>
                <a:cubicBezTo>
                  <a:pt x="320" y="84"/>
                  <a:pt x="319" y="83"/>
                  <a:pt x="319" y="82"/>
                </a:cubicBezTo>
                <a:cubicBezTo>
                  <a:pt x="319" y="81"/>
                  <a:pt x="318" y="79"/>
                  <a:pt x="318" y="79"/>
                </a:cubicBezTo>
                <a:cubicBezTo>
                  <a:pt x="318" y="79"/>
                  <a:pt x="318" y="78"/>
                  <a:pt x="318" y="77"/>
                </a:cubicBezTo>
                <a:cubicBezTo>
                  <a:pt x="319" y="76"/>
                  <a:pt x="320" y="75"/>
                  <a:pt x="320" y="74"/>
                </a:cubicBezTo>
                <a:cubicBezTo>
                  <a:pt x="321" y="74"/>
                  <a:pt x="320" y="72"/>
                  <a:pt x="319" y="71"/>
                </a:cubicBezTo>
                <a:cubicBezTo>
                  <a:pt x="318" y="70"/>
                  <a:pt x="317" y="70"/>
                  <a:pt x="317" y="70"/>
                </a:cubicBezTo>
                <a:cubicBezTo>
                  <a:pt x="317" y="70"/>
                  <a:pt x="318" y="69"/>
                  <a:pt x="319" y="68"/>
                </a:cubicBezTo>
                <a:cubicBezTo>
                  <a:pt x="320" y="68"/>
                  <a:pt x="320" y="67"/>
                  <a:pt x="321" y="66"/>
                </a:cubicBezTo>
                <a:cubicBezTo>
                  <a:pt x="322" y="65"/>
                  <a:pt x="322" y="64"/>
                  <a:pt x="321" y="63"/>
                </a:cubicBezTo>
                <a:cubicBezTo>
                  <a:pt x="321" y="62"/>
                  <a:pt x="321" y="61"/>
                  <a:pt x="321" y="59"/>
                </a:cubicBezTo>
                <a:cubicBezTo>
                  <a:pt x="321" y="58"/>
                  <a:pt x="321" y="57"/>
                  <a:pt x="322" y="57"/>
                </a:cubicBezTo>
                <a:cubicBezTo>
                  <a:pt x="323" y="56"/>
                  <a:pt x="324" y="56"/>
                  <a:pt x="325" y="56"/>
                </a:cubicBezTo>
                <a:cubicBezTo>
                  <a:pt x="326" y="56"/>
                  <a:pt x="327" y="55"/>
                  <a:pt x="327" y="54"/>
                </a:cubicBezTo>
                <a:cubicBezTo>
                  <a:pt x="328" y="52"/>
                  <a:pt x="326" y="51"/>
                  <a:pt x="325" y="49"/>
                </a:cubicBezTo>
                <a:cubicBezTo>
                  <a:pt x="323" y="48"/>
                  <a:pt x="322" y="46"/>
                  <a:pt x="320" y="44"/>
                </a:cubicBezTo>
                <a:cubicBezTo>
                  <a:pt x="318" y="43"/>
                  <a:pt x="317" y="43"/>
                  <a:pt x="316" y="42"/>
                </a:cubicBezTo>
                <a:cubicBezTo>
                  <a:pt x="316" y="41"/>
                  <a:pt x="316" y="41"/>
                  <a:pt x="315" y="41"/>
                </a:cubicBezTo>
                <a:cubicBezTo>
                  <a:pt x="314" y="39"/>
                  <a:pt x="315" y="36"/>
                  <a:pt x="315" y="35"/>
                </a:cubicBezTo>
                <a:cubicBezTo>
                  <a:pt x="316" y="34"/>
                  <a:pt x="315" y="33"/>
                  <a:pt x="315" y="33"/>
                </a:cubicBezTo>
                <a:cubicBezTo>
                  <a:pt x="314" y="33"/>
                  <a:pt x="315" y="32"/>
                  <a:pt x="314" y="31"/>
                </a:cubicBezTo>
                <a:cubicBezTo>
                  <a:pt x="313" y="29"/>
                  <a:pt x="313" y="30"/>
                  <a:pt x="313" y="30"/>
                </a:cubicBezTo>
                <a:cubicBezTo>
                  <a:pt x="313" y="30"/>
                  <a:pt x="313" y="29"/>
                  <a:pt x="312" y="28"/>
                </a:cubicBezTo>
                <a:cubicBezTo>
                  <a:pt x="312" y="28"/>
                  <a:pt x="312" y="26"/>
                  <a:pt x="311" y="26"/>
                </a:cubicBezTo>
                <a:cubicBezTo>
                  <a:pt x="310" y="25"/>
                  <a:pt x="310" y="25"/>
                  <a:pt x="310" y="24"/>
                </a:cubicBezTo>
                <a:cubicBezTo>
                  <a:pt x="310" y="24"/>
                  <a:pt x="310" y="23"/>
                  <a:pt x="310" y="23"/>
                </a:cubicBezTo>
                <a:cubicBezTo>
                  <a:pt x="309" y="23"/>
                  <a:pt x="309" y="22"/>
                  <a:pt x="309" y="22"/>
                </a:cubicBezTo>
                <a:cubicBezTo>
                  <a:pt x="309" y="21"/>
                  <a:pt x="308" y="20"/>
                  <a:pt x="308" y="20"/>
                </a:cubicBezTo>
                <a:cubicBezTo>
                  <a:pt x="307" y="20"/>
                  <a:pt x="307" y="19"/>
                  <a:pt x="307" y="18"/>
                </a:cubicBezTo>
                <a:cubicBezTo>
                  <a:pt x="306" y="17"/>
                  <a:pt x="305" y="16"/>
                  <a:pt x="305" y="16"/>
                </a:cubicBezTo>
                <a:cubicBezTo>
                  <a:pt x="305" y="16"/>
                  <a:pt x="306" y="16"/>
                  <a:pt x="306" y="16"/>
                </a:cubicBezTo>
                <a:cubicBezTo>
                  <a:pt x="306" y="15"/>
                  <a:pt x="307" y="15"/>
                  <a:pt x="307" y="12"/>
                </a:cubicBezTo>
                <a:cubicBezTo>
                  <a:pt x="307" y="10"/>
                  <a:pt x="305" y="8"/>
                  <a:pt x="303" y="6"/>
                </a:cubicBezTo>
                <a:cubicBezTo>
                  <a:pt x="301" y="5"/>
                  <a:pt x="298" y="3"/>
                  <a:pt x="296" y="2"/>
                </a:cubicBezTo>
                <a:cubicBezTo>
                  <a:pt x="294" y="1"/>
                  <a:pt x="291" y="1"/>
                  <a:pt x="290" y="1"/>
                </a:cubicBezTo>
                <a:cubicBezTo>
                  <a:pt x="288" y="1"/>
                  <a:pt x="285" y="1"/>
                  <a:pt x="283" y="1"/>
                </a:cubicBezTo>
                <a:cubicBezTo>
                  <a:pt x="281" y="1"/>
                  <a:pt x="280" y="0"/>
                  <a:pt x="278" y="1"/>
                </a:cubicBezTo>
                <a:cubicBezTo>
                  <a:pt x="276" y="1"/>
                  <a:pt x="275" y="2"/>
                  <a:pt x="274" y="2"/>
                </a:cubicBezTo>
                <a:cubicBezTo>
                  <a:pt x="273" y="2"/>
                  <a:pt x="271" y="2"/>
                  <a:pt x="269" y="2"/>
                </a:cubicBezTo>
                <a:cubicBezTo>
                  <a:pt x="268" y="2"/>
                  <a:pt x="266" y="3"/>
                  <a:pt x="265" y="3"/>
                </a:cubicBezTo>
                <a:cubicBezTo>
                  <a:pt x="263" y="3"/>
                  <a:pt x="261" y="4"/>
                  <a:pt x="260" y="4"/>
                </a:cubicBezTo>
                <a:cubicBezTo>
                  <a:pt x="259" y="5"/>
                  <a:pt x="257" y="5"/>
                  <a:pt x="256" y="6"/>
                </a:cubicBezTo>
                <a:cubicBezTo>
                  <a:pt x="255" y="6"/>
                  <a:pt x="254" y="7"/>
                  <a:pt x="253" y="8"/>
                </a:cubicBezTo>
                <a:cubicBezTo>
                  <a:pt x="251" y="8"/>
                  <a:pt x="250" y="10"/>
                  <a:pt x="248" y="11"/>
                </a:cubicBezTo>
                <a:cubicBezTo>
                  <a:pt x="247" y="13"/>
                  <a:pt x="246" y="14"/>
                  <a:pt x="243" y="17"/>
                </a:cubicBezTo>
                <a:cubicBezTo>
                  <a:pt x="240" y="20"/>
                  <a:pt x="241" y="22"/>
                  <a:pt x="240" y="23"/>
                </a:cubicBezTo>
                <a:cubicBezTo>
                  <a:pt x="239" y="25"/>
                  <a:pt x="239" y="26"/>
                  <a:pt x="238" y="28"/>
                </a:cubicBezTo>
                <a:cubicBezTo>
                  <a:pt x="238" y="29"/>
                  <a:pt x="238" y="30"/>
                  <a:pt x="237" y="31"/>
                </a:cubicBezTo>
                <a:cubicBezTo>
                  <a:pt x="237" y="33"/>
                  <a:pt x="237" y="34"/>
                  <a:pt x="237" y="37"/>
                </a:cubicBezTo>
                <a:cubicBezTo>
                  <a:pt x="237" y="39"/>
                  <a:pt x="237" y="40"/>
                  <a:pt x="237" y="41"/>
                </a:cubicBezTo>
                <a:cubicBezTo>
                  <a:pt x="237" y="42"/>
                  <a:pt x="238" y="42"/>
                  <a:pt x="238" y="43"/>
                </a:cubicBezTo>
                <a:cubicBezTo>
                  <a:pt x="238" y="44"/>
                  <a:pt x="237" y="44"/>
                  <a:pt x="237" y="45"/>
                </a:cubicBezTo>
                <a:cubicBezTo>
                  <a:pt x="237" y="47"/>
                  <a:pt x="238" y="48"/>
                  <a:pt x="238" y="49"/>
                </a:cubicBezTo>
                <a:cubicBezTo>
                  <a:pt x="238" y="49"/>
                  <a:pt x="238" y="50"/>
                  <a:pt x="238" y="51"/>
                </a:cubicBezTo>
                <a:cubicBezTo>
                  <a:pt x="238" y="51"/>
                  <a:pt x="238" y="52"/>
                  <a:pt x="238" y="53"/>
                </a:cubicBezTo>
                <a:cubicBezTo>
                  <a:pt x="238" y="56"/>
                  <a:pt x="239" y="57"/>
                  <a:pt x="239" y="59"/>
                </a:cubicBezTo>
                <a:cubicBezTo>
                  <a:pt x="239" y="60"/>
                  <a:pt x="240" y="60"/>
                  <a:pt x="240" y="61"/>
                </a:cubicBezTo>
                <a:cubicBezTo>
                  <a:pt x="240" y="61"/>
                  <a:pt x="240" y="61"/>
                  <a:pt x="240" y="62"/>
                </a:cubicBezTo>
                <a:cubicBezTo>
                  <a:pt x="240" y="62"/>
                  <a:pt x="241" y="63"/>
                  <a:pt x="241" y="64"/>
                </a:cubicBezTo>
                <a:cubicBezTo>
                  <a:pt x="242" y="65"/>
                  <a:pt x="242" y="66"/>
                  <a:pt x="243" y="66"/>
                </a:cubicBezTo>
                <a:cubicBezTo>
                  <a:pt x="243" y="67"/>
                  <a:pt x="243" y="68"/>
                  <a:pt x="244" y="69"/>
                </a:cubicBezTo>
                <a:cubicBezTo>
                  <a:pt x="244" y="69"/>
                  <a:pt x="244" y="70"/>
                  <a:pt x="244" y="70"/>
                </a:cubicBezTo>
                <a:cubicBezTo>
                  <a:pt x="244" y="71"/>
                  <a:pt x="244" y="72"/>
                  <a:pt x="244" y="73"/>
                </a:cubicBezTo>
                <a:cubicBezTo>
                  <a:pt x="245" y="73"/>
                  <a:pt x="245" y="74"/>
                  <a:pt x="246" y="74"/>
                </a:cubicBezTo>
                <a:cubicBezTo>
                  <a:pt x="246" y="75"/>
                  <a:pt x="246" y="75"/>
                  <a:pt x="246" y="76"/>
                </a:cubicBezTo>
                <a:cubicBezTo>
                  <a:pt x="246" y="76"/>
                  <a:pt x="247" y="76"/>
                  <a:pt x="247" y="77"/>
                </a:cubicBezTo>
                <a:cubicBezTo>
                  <a:pt x="248" y="78"/>
                  <a:pt x="249" y="78"/>
                  <a:pt x="249" y="79"/>
                </a:cubicBezTo>
                <a:cubicBezTo>
                  <a:pt x="250" y="79"/>
                  <a:pt x="251" y="80"/>
                  <a:pt x="252" y="79"/>
                </a:cubicBezTo>
                <a:cubicBezTo>
                  <a:pt x="253" y="79"/>
                  <a:pt x="254" y="79"/>
                  <a:pt x="254" y="79"/>
                </a:cubicBezTo>
                <a:cubicBezTo>
                  <a:pt x="254" y="79"/>
                  <a:pt x="254" y="80"/>
                  <a:pt x="254" y="81"/>
                </a:cubicBezTo>
                <a:cubicBezTo>
                  <a:pt x="254" y="82"/>
                  <a:pt x="253" y="83"/>
                  <a:pt x="252" y="85"/>
                </a:cubicBezTo>
                <a:cubicBezTo>
                  <a:pt x="252" y="86"/>
                  <a:pt x="251" y="87"/>
                  <a:pt x="251" y="88"/>
                </a:cubicBezTo>
                <a:cubicBezTo>
                  <a:pt x="250" y="88"/>
                  <a:pt x="248" y="87"/>
                  <a:pt x="246" y="86"/>
                </a:cubicBezTo>
                <a:cubicBezTo>
                  <a:pt x="244" y="86"/>
                  <a:pt x="244" y="86"/>
                  <a:pt x="239" y="86"/>
                </a:cubicBezTo>
                <a:cubicBezTo>
                  <a:pt x="238" y="86"/>
                  <a:pt x="236" y="86"/>
                  <a:pt x="235" y="86"/>
                </a:cubicBezTo>
                <a:cubicBezTo>
                  <a:pt x="234" y="86"/>
                  <a:pt x="232" y="87"/>
                  <a:pt x="230" y="87"/>
                </a:cubicBezTo>
                <a:cubicBezTo>
                  <a:pt x="229" y="87"/>
                  <a:pt x="228" y="88"/>
                  <a:pt x="227" y="88"/>
                </a:cubicBezTo>
                <a:cubicBezTo>
                  <a:pt x="224" y="89"/>
                  <a:pt x="223" y="90"/>
                  <a:pt x="220" y="92"/>
                </a:cubicBezTo>
                <a:cubicBezTo>
                  <a:pt x="218" y="93"/>
                  <a:pt x="215" y="95"/>
                  <a:pt x="214" y="97"/>
                </a:cubicBezTo>
                <a:cubicBezTo>
                  <a:pt x="212" y="98"/>
                  <a:pt x="211" y="99"/>
                  <a:pt x="209" y="101"/>
                </a:cubicBezTo>
                <a:cubicBezTo>
                  <a:pt x="207" y="103"/>
                  <a:pt x="206" y="104"/>
                  <a:pt x="205" y="106"/>
                </a:cubicBezTo>
                <a:cubicBezTo>
                  <a:pt x="204" y="108"/>
                  <a:pt x="204" y="108"/>
                  <a:pt x="203" y="110"/>
                </a:cubicBezTo>
                <a:cubicBezTo>
                  <a:pt x="203" y="112"/>
                  <a:pt x="203" y="113"/>
                  <a:pt x="203" y="114"/>
                </a:cubicBezTo>
                <a:cubicBezTo>
                  <a:pt x="202" y="116"/>
                  <a:pt x="202" y="117"/>
                  <a:pt x="202" y="117"/>
                </a:cubicBezTo>
                <a:cubicBezTo>
                  <a:pt x="202" y="117"/>
                  <a:pt x="201" y="118"/>
                  <a:pt x="200" y="119"/>
                </a:cubicBezTo>
                <a:cubicBezTo>
                  <a:pt x="198" y="119"/>
                  <a:pt x="197" y="121"/>
                  <a:pt x="196" y="122"/>
                </a:cubicBezTo>
                <a:cubicBezTo>
                  <a:pt x="195" y="122"/>
                  <a:pt x="194" y="122"/>
                  <a:pt x="194" y="122"/>
                </a:cubicBezTo>
                <a:cubicBezTo>
                  <a:pt x="193" y="122"/>
                  <a:pt x="193" y="122"/>
                  <a:pt x="191" y="124"/>
                </a:cubicBezTo>
                <a:cubicBezTo>
                  <a:pt x="189" y="125"/>
                  <a:pt x="188" y="127"/>
                  <a:pt x="187" y="129"/>
                </a:cubicBezTo>
                <a:cubicBezTo>
                  <a:pt x="186" y="130"/>
                  <a:pt x="186" y="131"/>
                  <a:pt x="185" y="132"/>
                </a:cubicBezTo>
                <a:cubicBezTo>
                  <a:pt x="184" y="132"/>
                  <a:pt x="183" y="133"/>
                  <a:pt x="183" y="133"/>
                </a:cubicBezTo>
                <a:cubicBezTo>
                  <a:pt x="182" y="133"/>
                  <a:pt x="181" y="134"/>
                  <a:pt x="180" y="134"/>
                </a:cubicBezTo>
                <a:cubicBezTo>
                  <a:pt x="178" y="134"/>
                  <a:pt x="178" y="134"/>
                  <a:pt x="175" y="135"/>
                </a:cubicBezTo>
                <a:cubicBezTo>
                  <a:pt x="173" y="136"/>
                  <a:pt x="171" y="137"/>
                  <a:pt x="170" y="138"/>
                </a:cubicBezTo>
                <a:cubicBezTo>
                  <a:pt x="169" y="139"/>
                  <a:pt x="168" y="140"/>
                  <a:pt x="167" y="141"/>
                </a:cubicBezTo>
                <a:cubicBezTo>
                  <a:pt x="165" y="142"/>
                  <a:pt x="165" y="142"/>
                  <a:pt x="161" y="144"/>
                </a:cubicBezTo>
                <a:cubicBezTo>
                  <a:pt x="160" y="145"/>
                  <a:pt x="158" y="146"/>
                  <a:pt x="157" y="147"/>
                </a:cubicBezTo>
                <a:cubicBezTo>
                  <a:pt x="156" y="148"/>
                  <a:pt x="155" y="148"/>
                  <a:pt x="154" y="149"/>
                </a:cubicBezTo>
                <a:cubicBezTo>
                  <a:pt x="152" y="151"/>
                  <a:pt x="150" y="152"/>
                  <a:pt x="147" y="154"/>
                </a:cubicBezTo>
                <a:cubicBezTo>
                  <a:pt x="144" y="156"/>
                  <a:pt x="141" y="159"/>
                  <a:pt x="140" y="162"/>
                </a:cubicBezTo>
                <a:cubicBezTo>
                  <a:pt x="138" y="165"/>
                  <a:pt x="137" y="174"/>
                  <a:pt x="135" y="180"/>
                </a:cubicBezTo>
                <a:cubicBezTo>
                  <a:pt x="134" y="187"/>
                  <a:pt x="132" y="200"/>
                  <a:pt x="130" y="205"/>
                </a:cubicBezTo>
                <a:cubicBezTo>
                  <a:pt x="129" y="211"/>
                  <a:pt x="129" y="214"/>
                  <a:pt x="128" y="218"/>
                </a:cubicBezTo>
                <a:cubicBezTo>
                  <a:pt x="127" y="222"/>
                  <a:pt x="127" y="224"/>
                  <a:pt x="126" y="228"/>
                </a:cubicBezTo>
                <a:cubicBezTo>
                  <a:pt x="126" y="232"/>
                  <a:pt x="126" y="232"/>
                  <a:pt x="125" y="237"/>
                </a:cubicBezTo>
                <a:cubicBezTo>
                  <a:pt x="124" y="242"/>
                  <a:pt x="124" y="248"/>
                  <a:pt x="123" y="252"/>
                </a:cubicBezTo>
                <a:cubicBezTo>
                  <a:pt x="123" y="256"/>
                  <a:pt x="122" y="259"/>
                  <a:pt x="122" y="261"/>
                </a:cubicBezTo>
                <a:cubicBezTo>
                  <a:pt x="122" y="262"/>
                  <a:pt x="122" y="264"/>
                  <a:pt x="121" y="265"/>
                </a:cubicBezTo>
                <a:cubicBezTo>
                  <a:pt x="121" y="266"/>
                  <a:pt x="121" y="268"/>
                  <a:pt x="120" y="269"/>
                </a:cubicBezTo>
                <a:cubicBezTo>
                  <a:pt x="120" y="272"/>
                  <a:pt x="119" y="274"/>
                  <a:pt x="119" y="275"/>
                </a:cubicBezTo>
                <a:cubicBezTo>
                  <a:pt x="119" y="275"/>
                  <a:pt x="119" y="275"/>
                  <a:pt x="120" y="275"/>
                </a:cubicBezTo>
                <a:cubicBezTo>
                  <a:pt x="121" y="275"/>
                  <a:pt x="122" y="275"/>
                  <a:pt x="125" y="276"/>
                </a:cubicBezTo>
                <a:cubicBezTo>
                  <a:pt x="129" y="277"/>
                  <a:pt x="134" y="278"/>
                  <a:pt x="134" y="278"/>
                </a:cubicBezTo>
                <a:cubicBezTo>
                  <a:pt x="134" y="278"/>
                  <a:pt x="134" y="279"/>
                  <a:pt x="134" y="279"/>
                </a:cubicBezTo>
                <a:cubicBezTo>
                  <a:pt x="134" y="280"/>
                  <a:pt x="134" y="280"/>
                  <a:pt x="135" y="280"/>
                </a:cubicBezTo>
                <a:cubicBezTo>
                  <a:pt x="135" y="280"/>
                  <a:pt x="136" y="280"/>
                  <a:pt x="136" y="281"/>
                </a:cubicBezTo>
                <a:cubicBezTo>
                  <a:pt x="136" y="281"/>
                  <a:pt x="135" y="281"/>
                  <a:pt x="135" y="282"/>
                </a:cubicBezTo>
                <a:cubicBezTo>
                  <a:pt x="134" y="284"/>
                  <a:pt x="134" y="284"/>
                  <a:pt x="134" y="286"/>
                </a:cubicBezTo>
                <a:cubicBezTo>
                  <a:pt x="133" y="289"/>
                  <a:pt x="133" y="290"/>
                  <a:pt x="133" y="290"/>
                </a:cubicBezTo>
                <a:cubicBezTo>
                  <a:pt x="133" y="290"/>
                  <a:pt x="132" y="291"/>
                  <a:pt x="132" y="291"/>
                </a:cubicBezTo>
                <a:cubicBezTo>
                  <a:pt x="131" y="292"/>
                  <a:pt x="131" y="292"/>
                  <a:pt x="131" y="293"/>
                </a:cubicBezTo>
                <a:cubicBezTo>
                  <a:pt x="130" y="295"/>
                  <a:pt x="128" y="298"/>
                  <a:pt x="128" y="299"/>
                </a:cubicBezTo>
                <a:cubicBezTo>
                  <a:pt x="127" y="301"/>
                  <a:pt x="127" y="301"/>
                  <a:pt x="127" y="301"/>
                </a:cubicBezTo>
                <a:cubicBezTo>
                  <a:pt x="127" y="302"/>
                  <a:pt x="127" y="302"/>
                  <a:pt x="126" y="302"/>
                </a:cubicBezTo>
                <a:cubicBezTo>
                  <a:pt x="126" y="303"/>
                  <a:pt x="126" y="304"/>
                  <a:pt x="126" y="304"/>
                </a:cubicBezTo>
                <a:cubicBezTo>
                  <a:pt x="126" y="304"/>
                  <a:pt x="119" y="300"/>
                  <a:pt x="114" y="296"/>
                </a:cubicBezTo>
                <a:cubicBezTo>
                  <a:pt x="108" y="293"/>
                  <a:pt x="103" y="290"/>
                  <a:pt x="103" y="290"/>
                </a:cubicBezTo>
                <a:cubicBezTo>
                  <a:pt x="103" y="290"/>
                  <a:pt x="103" y="289"/>
                  <a:pt x="103" y="288"/>
                </a:cubicBezTo>
                <a:cubicBezTo>
                  <a:pt x="103" y="288"/>
                  <a:pt x="102" y="287"/>
                  <a:pt x="101" y="287"/>
                </a:cubicBezTo>
                <a:cubicBezTo>
                  <a:pt x="100" y="286"/>
                  <a:pt x="99" y="285"/>
                  <a:pt x="98" y="285"/>
                </a:cubicBezTo>
                <a:cubicBezTo>
                  <a:pt x="97" y="284"/>
                  <a:pt x="96" y="284"/>
                  <a:pt x="95" y="284"/>
                </a:cubicBezTo>
                <a:cubicBezTo>
                  <a:pt x="95" y="284"/>
                  <a:pt x="94" y="284"/>
                  <a:pt x="94" y="284"/>
                </a:cubicBezTo>
                <a:cubicBezTo>
                  <a:pt x="93" y="284"/>
                  <a:pt x="91" y="282"/>
                  <a:pt x="88" y="280"/>
                </a:cubicBezTo>
                <a:cubicBezTo>
                  <a:pt x="84" y="278"/>
                  <a:pt x="84" y="278"/>
                  <a:pt x="82" y="277"/>
                </a:cubicBezTo>
                <a:cubicBezTo>
                  <a:pt x="81" y="276"/>
                  <a:pt x="80" y="275"/>
                  <a:pt x="80" y="274"/>
                </a:cubicBezTo>
                <a:cubicBezTo>
                  <a:pt x="79" y="273"/>
                  <a:pt x="77" y="274"/>
                  <a:pt x="77" y="274"/>
                </a:cubicBezTo>
                <a:cubicBezTo>
                  <a:pt x="76" y="274"/>
                  <a:pt x="75" y="274"/>
                  <a:pt x="75" y="275"/>
                </a:cubicBezTo>
                <a:cubicBezTo>
                  <a:pt x="75" y="275"/>
                  <a:pt x="75" y="275"/>
                  <a:pt x="73" y="275"/>
                </a:cubicBezTo>
                <a:cubicBezTo>
                  <a:pt x="72" y="275"/>
                  <a:pt x="72" y="275"/>
                  <a:pt x="71" y="275"/>
                </a:cubicBezTo>
                <a:cubicBezTo>
                  <a:pt x="70" y="275"/>
                  <a:pt x="69" y="274"/>
                  <a:pt x="68" y="274"/>
                </a:cubicBezTo>
                <a:cubicBezTo>
                  <a:pt x="67" y="274"/>
                  <a:pt x="67" y="274"/>
                  <a:pt x="66" y="274"/>
                </a:cubicBezTo>
                <a:cubicBezTo>
                  <a:pt x="65" y="274"/>
                  <a:pt x="65" y="276"/>
                  <a:pt x="65" y="276"/>
                </a:cubicBezTo>
                <a:cubicBezTo>
                  <a:pt x="64" y="277"/>
                  <a:pt x="64" y="278"/>
                  <a:pt x="64" y="279"/>
                </a:cubicBezTo>
                <a:cubicBezTo>
                  <a:pt x="63" y="280"/>
                  <a:pt x="63" y="281"/>
                  <a:pt x="63" y="281"/>
                </a:cubicBezTo>
                <a:cubicBezTo>
                  <a:pt x="63" y="281"/>
                  <a:pt x="55" y="296"/>
                  <a:pt x="44" y="314"/>
                </a:cubicBezTo>
                <a:cubicBezTo>
                  <a:pt x="39" y="325"/>
                  <a:pt x="33" y="336"/>
                  <a:pt x="27" y="346"/>
                </a:cubicBezTo>
                <a:cubicBezTo>
                  <a:pt x="15" y="369"/>
                  <a:pt x="5" y="388"/>
                  <a:pt x="5" y="388"/>
                </a:cubicBezTo>
                <a:cubicBezTo>
                  <a:pt x="5" y="388"/>
                  <a:pt x="4" y="388"/>
                  <a:pt x="4" y="388"/>
                </a:cubicBezTo>
                <a:cubicBezTo>
                  <a:pt x="3" y="388"/>
                  <a:pt x="3" y="389"/>
                  <a:pt x="3" y="390"/>
                </a:cubicBezTo>
                <a:cubicBezTo>
                  <a:pt x="3" y="391"/>
                  <a:pt x="2" y="391"/>
                  <a:pt x="2" y="391"/>
                </a:cubicBezTo>
                <a:cubicBezTo>
                  <a:pt x="1" y="392"/>
                  <a:pt x="0" y="393"/>
                  <a:pt x="1" y="394"/>
                </a:cubicBezTo>
                <a:cubicBezTo>
                  <a:pt x="1" y="396"/>
                  <a:pt x="3" y="396"/>
                  <a:pt x="4" y="397"/>
                </a:cubicBezTo>
                <a:close/>
                <a:moveTo>
                  <a:pt x="132" y="307"/>
                </a:moveTo>
                <a:cubicBezTo>
                  <a:pt x="132" y="307"/>
                  <a:pt x="132" y="306"/>
                  <a:pt x="132" y="306"/>
                </a:cubicBezTo>
                <a:cubicBezTo>
                  <a:pt x="133" y="305"/>
                  <a:pt x="133" y="304"/>
                  <a:pt x="134" y="303"/>
                </a:cubicBezTo>
                <a:cubicBezTo>
                  <a:pt x="134" y="302"/>
                  <a:pt x="135" y="301"/>
                  <a:pt x="135" y="300"/>
                </a:cubicBezTo>
                <a:cubicBezTo>
                  <a:pt x="136" y="300"/>
                  <a:pt x="136" y="300"/>
                  <a:pt x="136" y="300"/>
                </a:cubicBezTo>
                <a:cubicBezTo>
                  <a:pt x="136" y="300"/>
                  <a:pt x="136" y="300"/>
                  <a:pt x="136" y="301"/>
                </a:cubicBezTo>
                <a:cubicBezTo>
                  <a:pt x="136" y="302"/>
                  <a:pt x="136" y="302"/>
                  <a:pt x="137" y="303"/>
                </a:cubicBezTo>
                <a:cubicBezTo>
                  <a:pt x="138" y="304"/>
                  <a:pt x="139" y="304"/>
                  <a:pt x="139" y="304"/>
                </a:cubicBezTo>
                <a:cubicBezTo>
                  <a:pt x="139" y="304"/>
                  <a:pt x="140" y="305"/>
                  <a:pt x="141" y="305"/>
                </a:cubicBezTo>
                <a:cubicBezTo>
                  <a:pt x="141" y="306"/>
                  <a:pt x="141" y="306"/>
                  <a:pt x="142" y="306"/>
                </a:cubicBezTo>
                <a:cubicBezTo>
                  <a:pt x="142" y="305"/>
                  <a:pt x="143" y="305"/>
                  <a:pt x="143" y="305"/>
                </a:cubicBezTo>
                <a:cubicBezTo>
                  <a:pt x="143" y="305"/>
                  <a:pt x="142" y="307"/>
                  <a:pt x="144" y="308"/>
                </a:cubicBezTo>
                <a:cubicBezTo>
                  <a:pt x="145" y="309"/>
                  <a:pt x="145" y="309"/>
                  <a:pt x="146" y="309"/>
                </a:cubicBezTo>
                <a:cubicBezTo>
                  <a:pt x="148" y="310"/>
                  <a:pt x="148" y="310"/>
                  <a:pt x="148" y="309"/>
                </a:cubicBezTo>
                <a:cubicBezTo>
                  <a:pt x="149" y="309"/>
                  <a:pt x="149" y="309"/>
                  <a:pt x="149" y="309"/>
                </a:cubicBezTo>
                <a:cubicBezTo>
                  <a:pt x="149" y="309"/>
                  <a:pt x="149" y="311"/>
                  <a:pt x="150" y="312"/>
                </a:cubicBezTo>
                <a:cubicBezTo>
                  <a:pt x="151" y="313"/>
                  <a:pt x="152" y="313"/>
                  <a:pt x="153" y="314"/>
                </a:cubicBezTo>
                <a:cubicBezTo>
                  <a:pt x="154" y="314"/>
                  <a:pt x="155" y="314"/>
                  <a:pt x="155" y="313"/>
                </a:cubicBezTo>
                <a:cubicBezTo>
                  <a:pt x="156" y="313"/>
                  <a:pt x="156" y="313"/>
                  <a:pt x="156" y="313"/>
                </a:cubicBezTo>
                <a:cubicBezTo>
                  <a:pt x="156" y="313"/>
                  <a:pt x="156" y="316"/>
                  <a:pt x="157" y="316"/>
                </a:cubicBezTo>
                <a:cubicBezTo>
                  <a:pt x="157" y="317"/>
                  <a:pt x="158" y="317"/>
                  <a:pt x="159" y="318"/>
                </a:cubicBezTo>
                <a:cubicBezTo>
                  <a:pt x="160" y="318"/>
                  <a:pt x="161" y="318"/>
                  <a:pt x="162" y="317"/>
                </a:cubicBezTo>
                <a:cubicBezTo>
                  <a:pt x="163" y="317"/>
                  <a:pt x="163" y="317"/>
                  <a:pt x="164" y="316"/>
                </a:cubicBezTo>
                <a:cubicBezTo>
                  <a:pt x="164" y="316"/>
                  <a:pt x="165" y="316"/>
                  <a:pt x="165" y="316"/>
                </a:cubicBezTo>
                <a:cubicBezTo>
                  <a:pt x="165" y="316"/>
                  <a:pt x="165" y="317"/>
                  <a:pt x="164" y="319"/>
                </a:cubicBezTo>
                <a:cubicBezTo>
                  <a:pt x="163" y="321"/>
                  <a:pt x="162" y="323"/>
                  <a:pt x="162" y="323"/>
                </a:cubicBezTo>
                <a:cubicBezTo>
                  <a:pt x="162" y="323"/>
                  <a:pt x="162" y="322"/>
                  <a:pt x="161" y="323"/>
                </a:cubicBezTo>
                <a:cubicBezTo>
                  <a:pt x="161" y="323"/>
                  <a:pt x="160" y="324"/>
                  <a:pt x="160" y="324"/>
                </a:cubicBezTo>
                <a:cubicBezTo>
                  <a:pt x="160" y="324"/>
                  <a:pt x="160" y="324"/>
                  <a:pt x="160" y="324"/>
                </a:cubicBezTo>
                <a:cubicBezTo>
                  <a:pt x="160" y="324"/>
                  <a:pt x="156" y="322"/>
                  <a:pt x="152" y="320"/>
                </a:cubicBezTo>
                <a:cubicBezTo>
                  <a:pt x="148" y="317"/>
                  <a:pt x="132" y="307"/>
                  <a:pt x="132" y="307"/>
                </a:cubicBezTo>
                <a:close/>
              </a:path>
            </a:pathLst>
          </a:custGeom>
          <a:solidFill>
            <a:schemeClr val="tx2"/>
          </a:solidFill>
          <a:ln w="44450">
            <a:noFill/>
          </a:ln>
          <a:effectLst/>
        </p:spPr>
        <p:txBody>
          <a:bodyPr vert="horz" wrap="square" lIns="68580" tIns="34290" rIns="68580" bIns="34290" numCol="1" anchor="t" anchorCtr="0" compatLnSpc="1">
            <a:prstTxWarp prst="textNoShape">
              <a:avLst/>
            </a:prstTxWarp>
          </a:bodyPr>
          <a:lstStyle/>
          <a:p>
            <a:endParaRPr lang="id-ID" sz="1350"/>
          </a:p>
        </p:txBody>
      </p:sp>
      <p:pic>
        <p:nvPicPr>
          <p:cNvPr id="12" name="Resi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257" y="0"/>
            <a:ext cx="1770743" cy="1770743"/>
          </a:xfrm>
          <a:prstGeom prst="rect">
            <a:avLst/>
          </a:prstGeom>
        </p:spPr>
      </p:pic>
    </p:spTree>
    <p:extLst>
      <p:ext uri="{BB962C8B-B14F-4D97-AF65-F5344CB8AC3E}">
        <p14:creationId xmlns:p14="http://schemas.microsoft.com/office/powerpoint/2010/main" val="273605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1500"/>
                            </p:stCondLst>
                            <p:childTnLst>
                              <p:par>
                                <p:cTn id="30" presetID="1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p:tgtEl>
                                          <p:spTgt spid="11"/>
                                        </p:tgtEl>
                                        <p:attrNameLst>
                                          <p:attrName>ppt_x</p:attrName>
                                        </p:attrNameLst>
                                      </p:cBhvr>
                                      <p:tavLst>
                                        <p:tav tm="0">
                                          <p:val>
                                            <p:strVal val="#ppt_x-#ppt_w*1.125000"/>
                                          </p:val>
                                        </p:tav>
                                        <p:tav tm="100000">
                                          <p:val>
                                            <p:strVal val="#ppt_x"/>
                                          </p:val>
                                        </p:tav>
                                      </p:tavLst>
                                    </p:anim>
                                    <p:animEffect transition="in" filter="wipe(right)">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3" grpId="0" animBg="1"/>
      <p:bldP spid="4" grpId="0" animBg="1"/>
      <p:bldP spid="7" grpId="0"/>
      <p:bldP spid="9" grpId="0"/>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6"/>
          <p:cNvSpPr>
            <a:spLocks/>
          </p:cNvSpPr>
          <p:nvPr/>
        </p:nvSpPr>
        <p:spPr bwMode="auto">
          <a:xfrm rot="10800000">
            <a:off x="5121082" y="4276176"/>
            <a:ext cx="1957500" cy="1242833"/>
          </a:xfrm>
          <a:prstGeom prst="leftArrow">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4" name="Freeform 26"/>
          <p:cNvSpPr>
            <a:spLocks/>
          </p:cNvSpPr>
          <p:nvPr/>
        </p:nvSpPr>
        <p:spPr bwMode="auto">
          <a:xfrm rot="10800000">
            <a:off x="6160848" y="3092238"/>
            <a:ext cx="1956896" cy="1204733"/>
          </a:xfrm>
          <a:prstGeom prst="leftArrow">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5" name="Freeform 26"/>
          <p:cNvSpPr>
            <a:spLocks/>
          </p:cNvSpPr>
          <p:nvPr/>
        </p:nvSpPr>
        <p:spPr bwMode="auto">
          <a:xfrm>
            <a:off x="5139589" y="2083164"/>
            <a:ext cx="1957500" cy="1242833"/>
          </a:xfrm>
          <a:prstGeom prst="leftArrow">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6" name="Freeform 26"/>
          <p:cNvSpPr>
            <a:spLocks/>
          </p:cNvSpPr>
          <p:nvPr/>
        </p:nvSpPr>
        <p:spPr bwMode="auto">
          <a:xfrm>
            <a:off x="3965828" y="3356167"/>
            <a:ext cx="1956896" cy="1166934"/>
          </a:xfrm>
          <a:prstGeom prst="leftArrow">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p>
        </p:txBody>
      </p:sp>
      <p:grpSp>
        <p:nvGrpSpPr>
          <p:cNvPr id="7" name="Group 6"/>
          <p:cNvGrpSpPr/>
          <p:nvPr/>
        </p:nvGrpSpPr>
        <p:grpSpPr>
          <a:xfrm rot="18810804">
            <a:off x="5399697" y="3844948"/>
            <a:ext cx="842090" cy="540693"/>
            <a:chOff x="4481513" y="3678059"/>
            <a:chExt cx="1614487" cy="1036638"/>
          </a:xfrm>
        </p:grpSpPr>
        <p:sp>
          <p:nvSpPr>
            <p:cNvPr id="8" name="Rectangle 12"/>
            <p:cNvSpPr>
              <a:spLocks noChangeArrowheads="1"/>
            </p:cNvSpPr>
            <p:nvPr/>
          </p:nvSpPr>
          <p:spPr bwMode="auto">
            <a:xfrm>
              <a:off x="4481513" y="3678059"/>
              <a:ext cx="1614487" cy="344488"/>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9" name="Rectangle 13"/>
            <p:cNvSpPr>
              <a:spLocks noChangeArrowheads="1"/>
            </p:cNvSpPr>
            <p:nvPr/>
          </p:nvSpPr>
          <p:spPr bwMode="auto">
            <a:xfrm>
              <a:off x="4481513" y="4022546"/>
              <a:ext cx="1614487" cy="344488"/>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0" name="Rectangle 14"/>
            <p:cNvSpPr>
              <a:spLocks noChangeArrowheads="1"/>
            </p:cNvSpPr>
            <p:nvPr/>
          </p:nvSpPr>
          <p:spPr bwMode="auto">
            <a:xfrm>
              <a:off x="4481513" y="4367034"/>
              <a:ext cx="1614487" cy="347663"/>
            </a:xfrm>
            <a:prstGeom prst="rect">
              <a:avLst/>
            </a:pr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11" name="Group 10"/>
          <p:cNvGrpSpPr/>
          <p:nvPr/>
        </p:nvGrpSpPr>
        <p:grpSpPr>
          <a:xfrm rot="18810804">
            <a:off x="5977663" y="3236982"/>
            <a:ext cx="842090" cy="538210"/>
            <a:chOff x="6096000" y="3187521"/>
            <a:chExt cx="1614487" cy="1031876"/>
          </a:xfrm>
        </p:grpSpPr>
        <p:sp>
          <p:nvSpPr>
            <p:cNvPr id="12" name="Rectangle 15"/>
            <p:cNvSpPr>
              <a:spLocks noChangeArrowheads="1"/>
            </p:cNvSpPr>
            <p:nvPr/>
          </p:nvSpPr>
          <p:spPr bwMode="auto">
            <a:xfrm>
              <a:off x="6096000" y="3187521"/>
              <a:ext cx="1614487" cy="344488"/>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3" name="Rectangle 16"/>
            <p:cNvSpPr>
              <a:spLocks noChangeArrowheads="1"/>
            </p:cNvSpPr>
            <p:nvPr/>
          </p:nvSpPr>
          <p:spPr bwMode="auto">
            <a:xfrm>
              <a:off x="6096000" y="3532009"/>
              <a:ext cx="1614487" cy="342900"/>
            </a:xfrm>
            <a:prstGeom prst="rect">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4" name="Rectangle 17"/>
            <p:cNvSpPr>
              <a:spLocks noChangeArrowheads="1"/>
            </p:cNvSpPr>
            <p:nvPr/>
          </p:nvSpPr>
          <p:spPr bwMode="auto">
            <a:xfrm>
              <a:off x="6096000" y="3874909"/>
              <a:ext cx="1614487" cy="344488"/>
            </a:xfrm>
            <a:prstGeom prst="rect">
              <a:avLst/>
            </a:pr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15" name="Group 14"/>
          <p:cNvGrpSpPr/>
          <p:nvPr/>
        </p:nvGrpSpPr>
        <p:grpSpPr>
          <a:xfrm rot="18810804">
            <a:off x="6528565" y="2587230"/>
            <a:ext cx="967948" cy="540693"/>
            <a:chOff x="7700963" y="3678059"/>
            <a:chExt cx="1855787" cy="1036638"/>
          </a:xfrm>
        </p:grpSpPr>
        <p:sp>
          <p:nvSpPr>
            <p:cNvPr id="16" name="Freeform 7"/>
            <p:cNvSpPr>
              <a:spLocks/>
            </p:cNvSpPr>
            <p:nvPr/>
          </p:nvSpPr>
          <p:spPr bwMode="auto">
            <a:xfrm>
              <a:off x="9224963" y="3678059"/>
              <a:ext cx="331787" cy="1036638"/>
            </a:xfrm>
            <a:custGeom>
              <a:avLst/>
              <a:gdLst>
                <a:gd name="T0" fmla="*/ 0 w 209"/>
                <a:gd name="T1" fmla="*/ 162 h 653"/>
                <a:gd name="T2" fmla="*/ 135 w 209"/>
                <a:gd name="T3" fmla="*/ 0 h 653"/>
                <a:gd name="T4" fmla="*/ 209 w 209"/>
                <a:gd name="T5" fmla="*/ 210 h 653"/>
                <a:gd name="T6" fmla="*/ 209 w 209"/>
                <a:gd name="T7" fmla="*/ 443 h 653"/>
                <a:gd name="T8" fmla="*/ 135 w 209"/>
                <a:gd name="T9" fmla="*/ 653 h 653"/>
                <a:gd name="T10" fmla="*/ 0 w 209"/>
                <a:gd name="T11" fmla="*/ 488 h 653"/>
                <a:gd name="T12" fmla="*/ 0 w 209"/>
                <a:gd name="T13" fmla="*/ 162 h 653"/>
              </a:gdLst>
              <a:ahLst/>
              <a:cxnLst>
                <a:cxn ang="0">
                  <a:pos x="T0" y="T1"/>
                </a:cxn>
                <a:cxn ang="0">
                  <a:pos x="T2" y="T3"/>
                </a:cxn>
                <a:cxn ang="0">
                  <a:pos x="T4" y="T5"/>
                </a:cxn>
                <a:cxn ang="0">
                  <a:pos x="T6" y="T7"/>
                </a:cxn>
                <a:cxn ang="0">
                  <a:pos x="T8" y="T9"/>
                </a:cxn>
                <a:cxn ang="0">
                  <a:pos x="T10" y="T11"/>
                </a:cxn>
                <a:cxn ang="0">
                  <a:pos x="T12" y="T13"/>
                </a:cxn>
              </a:cxnLst>
              <a:rect l="0" t="0" r="r" b="b"/>
              <a:pathLst>
                <a:path w="209" h="653">
                  <a:moveTo>
                    <a:pt x="0" y="162"/>
                  </a:moveTo>
                  <a:lnTo>
                    <a:pt x="135" y="0"/>
                  </a:lnTo>
                  <a:lnTo>
                    <a:pt x="209" y="210"/>
                  </a:lnTo>
                  <a:lnTo>
                    <a:pt x="209" y="443"/>
                  </a:lnTo>
                  <a:lnTo>
                    <a:pt x="135" y="653"/>
                  </a:lnTo>
                  <a:lnTo>
                    <a:pt x="0" y="488"/>
                  </a:lnTo>
                  <a:lnTo>
                    <a:pt x="0" y="162"/>
                  </a:lnTo>
                  <a:close/>
                </a:path>
              </a:pathLst>
            </a:custGeom>
            <a:solidFill>
              <a:srgbClr val="BBA17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7" name="Freeform 18"/>
            <p:cNvSpPr>
              <a:spLocks/>
            </p:cNvSpPr>
            <p:nvPr/>
          </p:nvSpPr>
          <p:spPr bwMode="auto">
            <a:xfrm>
              <a:off x="7700963" y="3678059"/>
              <a:ext cx="1738312" cy="344488"/>
            </a:xfrm>
            <a:custGeom>
              <a:avLst/>
              <a:gdLst>
                <a:gd name="T0" fmla="*/ 1020 w 1095"/>
                <a:gd name="T1" fmla="*/ 217 h 217"/>
                <a:gd name="T2" fmla="*/ 1095 w 1095"/>
                <a:gd name="T3" fmla="*/ 0 h 217"/>
                <a:gd name="T4" fmla="*/ 0 w 1095"/>
                <a:gd name="T5" fmla="*/ 0 h 217"/>
                <a:gd name="T6" fmla="*/ 0 w 1095"/>
                <a:gd name="T7" fmla="*/ 217 h 217"/>
                <a:gd name="T8" fmla="*/ 1020 w 1095"/>
                <a:gd name="T9" fmla="*/ 217 h 217"/>
              </a:gdLst>
              <a:ahLst/>
              <a:cxnLst>
                <a:cxn ang="0">
                  <a:pos x="T0" y="T1"/>
                </a:cxn>
                <a:cxn ang="0">
                  <a:pos x="T2" y="T3"/>
                </a:cxn>
                <a:cxn ang="0">
                  <a:pos x="T4" y="T5"/>
                </a:cxn>
                <a:cxn ang="0">
                  <a:pos x="T6" y="T7"/>
                </a:cxn>
                <a:cxn ang="0">
                  <a:pos x="T8" y="T9"/>
                </a:cxn>
              </a:cxnLst>
              <a:rect l="0" t="0" r="r" b="b"/>
              <a:pathLst>
                <a:path w="1095" h="217">
                  <a:moveTo>
                    <a:pt x="1020" y="217"/>
                  </a:moveTo>
                  <a:lnTo>
                    <a:pt x="1095" y="0"/>
                  </a:lnTo>
                  <a:lnTo>
                    <a:pt x="0" y="0"/>
                  </a:lnTo>
                  <a:lnTo>
                    <a:pt x="0" y="217"/>
                  </a:lnTo>
                  <a:lnTo>
                    <a:pt x="1020" y="217"/>
                  </a:lnTo>
                  <a:close/>
                </a:path>
              </a:pathLst>
            </a:cu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8" name="Rectangle 19"/>
            <p:cNvSpPr>
              <a:spLocks noChangeArrowheads="1"/>
            </p:cNvSpPr>
            <p:nvPr/>
          </p:nvSpPr>
          <p:spPr bwMode="auto">
            <a:xfrm>
              <a:off x="7700963" y="4022546"/>
              <a:ext cx="1619250" cy="344488"/>
            </a:xfrm>
            <a:prstGeom prst="rect">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9" name="Freeform 20"/>
            <p:cNvSpPr>
              <a:spLocks/>
            </p:cNvSpPr>
            <p:nvPr/>
          </p:nvSpPr>
          <p:spPr bwMode="auto">
            <a:xfrm>
              <a:off x="7700963" y="4367034"/>
              <a:ext cx="1738312" cy="347663"/>
            </a:xfrm>
            <a:custGeom>
              <a:avLst/>
              <a:gdLst>
                <a:gd name="T0" fmla="*/ 1095 w 1095"/>
                <a:gd name="T1" fmla="*/ 219 h 219"/>
                <a:gd name="T2" fmla="*/ 1020 w 1095"/>
                <a:gd name="T3" fmla="*/ 0 h 219"/>
                <a:gd name="T4" fmla="*/ 0 w 1095"/>
                <a:gd name="T5" fmla="*/ 0 h 219"/>
                <a:gd name="T6" fmla="*/ 0 w 1095"/>
                <a:gd name="T7" fmla="*/ 219 h 219"/>
                <a:gd name="T8" fmla="*/ 1095 w 1095"/>
                <a:gd name="T9" fmla="*/ 219 h 219"/>
              </a:gdLst>
              <a:ahLst/>
              <a:cxnLst>
                <a:cxn ang="0">
                  <a:pos x="T0" y="T1"/>
                </a:cxn>
                <a:cxn ang="0">
                  <a:pos x="T2" y="T3"/>
                </a:cxn>
                <a:cxn ang="0">
                  <a:pos x="T4" y="T5"/>
                </a:cxn>
                <a:cxn ang="0">
                  <a:pos x="T6" y="T7"/>
                </a:cxn>
                <a:cxn ang="0">
                  <a:pos x="T8" y="T9"/>
                </a:cxn>
              </a:cxnLst>
              <a:rect l="0" t="0" r="r" b="b"/>
              <a:pathLst>
                <a:path w="1095" h="219">
                  <a:moveTo>
                    <a:pt x="1095" y="219"/>
                  </a:moveTo>
                  <a:lnTo>
                    <a:pt x="1020" y="0"/>
                  </a:lnTo>
                  <a:lnTo>
                    <a:pt x="0" y="0"/>
                  </a:lnTo>
                  <a:lnTo>
                    <a:pt x="0" y="219"/>
                  </a:lnTo>
                  <a:lnTo>
                    <a:pt x="1095" y="219"/>
                  </a:lnTo>
                  <a:close/>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0" name="Oval 21"/>
            <p:cNvSpPr>
              <a:spLocks noChangeArrowheads="1"/>
            </p:cNvSpPr>
            <p:nvPr/>
          </p:nvSpPr>
          <p:spPr bwMode="auto">
            <a:xfrm>
              <a:off x="9398000" y="4049534"/>
              <a:ext cx="82550" cy="293688"/>
            </a:xfrm>
            <a:prstGeom prst="ellipse">
              <a:avLst/>
            </a:prstGeom>
            <a:solidFill>
              <a:schemeClr val="tx1">
                <a:lumMod val="75000"/>
                <a:lumOff val="25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21" name="Group 20"/>
          <p:cNvGrpSpPr/>
          <p:nvPr/>
        </p:nvGrpSpPr>
        <p:grpSpPr>
          <a:xfrm rot="18810804">
            <a:off x="4275560" y="4691780"/>
            <a:ext cx="1498705" cy="538210"/>
            <a:chOff x="1608138" y="3187521"/>
            <a:chExt cx="2873375" cy="1031876"/>
          </a:xfrm>
        </p:grpSpPr>
        <p:sp>
          <p:nvSpPr>
            <p:cNvPr id="22" name="Freeform 8"/>
            <p:cNvSpPr>
              <a:spLocks/>
            </p:cNvSpPr>
            <p:nvPr/>
          </p:nvSpPr>
          <p:spPr bwMode="auto">
            <a:xfrm>
              <a:off x="1608138" y="3187521"/>
              <a:ext cx="1490662" cy="1031875"/>
            </a:xfrm>
            <a:custGeom>
              <a:avLst/>
              <a:gdLst>
                <a:gd name="T0" fmla="*/ 793 w 939"/>
                <a:gd name="T1" fmla="*/ 650 h 650"/>
                <a:gd name="T2" fmla="*/ 0 w 939"/>
                <a:gd name="T3" fmla="*/ 326 h 650"/>
                <a:gd name="T4" fmla="*/ 793 w 939"/>
                <a:gd name="T5" fmla="*/ 0 h 650"/>
                <a:gd name="T6" fmla="*/ 939 w 939"/>
                <a:gd name="T7" fmla="*/ 0 h 650"/>
                <a:gd name="T8" fmla="*/ 939 w 939"/>
                <a:gd name="T9" fmla="*/ 650 h 650"/>
                <a:gd name="T10" fmla="*/ 793 w 939"/>
                <a:gd name="T11" fmla="*/ 650 h 650"/>
              </a:gdLst>
              <a:ahLst/>
              <a:cxnLst>
                <a:cxn ang="0">
                  <a:pos x="T0" y="T1"/>
                </a:cxn>
                <a:cxn ang="0">
                  <a:pos x="T2" y="T3"/>
                </a:cxn>
                <a:cxn ang="0">
                  <a:pos x="T4" y="T5"/>
                </a:cxn>
                <a:cxn ang="0">
                  <a:pos x="T6" y="T7"/>
                </a:cxn>
                <a:cxn ang="0">
                  <a:pos x="T8" y="T9"/>
                </a:cxn>
                <a:cxn ang="0">
                  <a:pos x="T10" y="T11"/>
                </a:cxn>
              </a:cxnLst>
              <a:rect l="0" t="0" r="r" b="b"/>
              <a:pathLst>
                <a:path w="939" h="650">
                  <a:moveTo>
                    <a:pt x="793" y="650"/>
                  </a:moveTo>
                  <a:lnTo>
                    <a:pt x="0" y="326"/>
                  </a:lnTo>
                  <a:lnTo>
                    <a:pt x="793" y="0"/>
                  </a:lnTo>
                  <a:lnTo>
                    <a:pt x="939" y="0"/>
                  </a:lnTo>
                  <a:lnTo>
                    <a:pt x="939" y="650"/>
                  </a:lnTo>
                  <a:lnTo>
                    <a:pt x="793" y="650"/>
                  </a:lnTo>
                  <a:close/>
                </a:path>
              </a:pathLst>
            </a:custGeom>
            <a:solidFill>
              <a:srgbClr val="D4AC8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23" name="Freeform 9"/>
            <p:cNvSpPr>
              <a:spLocks/>
            </p:cNvSpPr>
            <p:nvPr/>
          </p:nvSpPr>
          <p:spPr bwMode="auto">
            <a:xfrm>
              <a:off x="2738438" y="3187521"/>
              <a:ext cx="1743075" cy="344488"/>
            </a:xfrm>
            <a:custGeom>
              <a:avLst/>
              <a:gdLst>
                <a:gd name="T0" fmla="*/ 464 w 464"/>
                <a:gd name="T1" fmla="*/ 0 h 91"/>
                <a:gd name="T2" fmla="*/ 41 w 464"/>
                <a:gd name="T3" fmla="*/ 0 h 91"/>
                <a:gd name="T4" fmla="*/ 16 w 464"/>
                <a:gd name="T5" fmla="*/ 14 h 91"/>
                <a:gd name="T6" fmla="*/ 5 w 464"/>
                <a:gd name="T7" fmla="*/ 31 h 91"/>
                <a:gd name="T8" fmla="*/ 5 w 464"/>
                <a:gd name="T9" fmla="*/ 59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1"/>
                    <a:pt x="5" y="31"/>
                    <a:pt x="5" y="31"/>
                  </a:cubicBezTo>
                  <a:cubicBezTo>
                    <a:pt x="0" y="39"/>
                    <a:pt x="0" y="52"/>
                    <a:pt x="5" y="59"/>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4" name="Freeform 10"/>
            <p:cNvSpPr>
              <a:spLocks/>
            </p:cNvSpPr>
            <p:nvPr/>
          </p:nvSpPr>
          <p:spPr bwMode="auto">
            <a:xfrm>
              <a:off x="2738438" y="3532009"/>
              <a:ext cx="1743075" cy="342900"/>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39"/>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5" name="Freeform 11"/>
            <p:cNvSpPr>
              <a:spLocks/>
            </p:cNvSpPr>
            <p:nvPr/>
          </p:nvSpPr>
          <p:spPr bwMode="auto">
            <a:xfrm>
              <a:off x="2738438" y="3874909"/>
              <a:ext cx="1743075" cy="344488"/>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40"/>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6" name="Freeform 22"/>
            <p:cNvSpPr>
              <a:spLocks/>
            </p:cNvSpPr>
            <p:nvPr/>
          </p:nvSpPr>
          <p:spPr bwMode="auto">
            <a:xfrm>
              <a:off x="1608138" y="3538359"/>
              <a:ext cx="428625" cy="333375"/>
            </a:xfrm>
            <a:custGeom>
              <a:avLst/>
              <a:gdLst>
                <a:gd name="T0" fmla="*/ 114 w 114"/>
                <a:gd name="T1" fmla="*/ 49 h 88"/>
                <a:gd name="T2" fmla="*/ 107 w 114"/>
                <a:gd name="T3" fmla="*/ 0 h 88"/>
                <a:gd name="T4" fmla="*/ 0 w 114"/>
                <a:gd name="T5" fmla="*/ 44 h 88"/>
                <a:gd name="T6" fmla="*/ 109 w 114"/>
                <a:gd name="T7" fmla="*/ 88 h 88"/>
                <a:gd name="T8" fmla="*/ 114 w 114"/>
                <a:gd name="T9" fmla="*/ 49 h 88"/>
              </a:gdLst>
              <a:ahLst/>
              <a:cxnLst>
                <a:cxn ang="0">
                  <a:pos x="T0" y="T1"/>
                </a:cxn>
                <a:cxn ang="0">
                  <a:pos x="T2" y="T3"/>
                </a:cxn>
                <a:cxn ang="0">
                  <a:pos x="T4" y="T5"/>
                </a:cxn>
                <a:cxn ang="0">
                  <a:pos x="T6" y="T7"/>
                </a:cxn>
                <a:cxn ang="0">
                  <a:pos x="T8" y="T9"/>
                </a:cxn>
              </a:cxnLst>
              <a:rect l="0" t="0" r="r" b="b"/>
              <a:pathLst>
                <a:path w="114" h="88">
                  <a:moveTo>
                    <a:pt x="114" y="49"/>
                  </a:moveTo>
                  <a:cubicBezTo>
                    <a:pt x="114" y="32"/>
                    <a:pt x="111" y="15"/>
                    <a:pt x="107" y="0"/>
                  </a:cubicBezTo>
                  <a:cubicBezTo>
                    <a:pt x="0" y="44"/>
                    <a:pt x="0" y="44"/>
                    <a:pt x="0" y="44"/>
                  </a:cubicBezTo>
                  <a:cubicBezTo>
                    <a:pt x="109" y="88"/>
                    <a:pt x="109" y="88"/>
                    <a:pt x="109" y="88"/>
                  </a:cubicBezTo>
                  <a:cubicBezTo>
                    <a:pt x="112" y="76"/>
                    <a:pt x="114" y="63"/>
                    <a:pt x="114" y="49"/>
                  </a:cubicBezTo>
                  <a:close/>
                </a:path>
              </a:pathLst>
            </a:custGeom>
            <a:solidFill>
              <a:schemeClr val="tx1">
                <a:lumMod val="75000"/>
                <a:lumOff val="25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sp>
        <p:nvSpPr>
          <p:cNvPr id="27" name="Freeform 27"/>
          <p:cNvSpPr>
            <a:spLocks/>
          </p:cNvSpPr>
          <p:nvPr/>
        </p:nvSpPr>
        <p:spPr bwMode="auto">
          <a:xfrm>
            <a:off x="3836644" y="2761060"/>
            <a:ext cx="4529138" cy="1613297"/>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28" name="TextBox 27"/>
          <p:cNvSpPr txBox="1"/>
          <p:nvPr/>
        </p:nvSpPr>
        <p:spPr>
          <a:xfrm>
            <a:off x="5960794" y="4742494"/>
            <a:ext cx="446725" cy="323165"/>
          </a:xfrm>
          <a:prstGeom prst="rect">
            <a:avLst/>
          </a:prstGeom>
          <a:noFill/>
        </p:spPr>
        <p:txBody>
          <a:bodyPr wrap="none" rtlCol="0">
            <a:spAutoFit/>
          </a:bodyPr>
          <a:lstStyle/>
          <a:p>
            <a:r>
              <a:rPr lang="tr-TR" sz="1500" b="1" dirty="0">
                <a:solidFill>
                  <a:schemeClr val="bg1"/>
                </a:solidFill>
              </a:rPr>
              <a:t>Zor</a:t>
            </a:r>
            <a:endParaRPr lang="id-ID" sz="1500" b="1" dirty="0">
              <a:solidFill>
                <a:schemeClr val="bg1"/>
              </a:solidFill>
            </a:endParaRPr>
          </a:p>
        </p:txBody>
      </p:sp>
      <p:sp>
        <p:nvSpPr>
          <p:cNvPr id="29" name="Freeform 5"/>
          <p:cNvSpPr>
            <a:spLocks noEditPoints="1"/>
          </p:cNvSpPr>
          <p:nvPr/>
        </p:nvSpPr>
        <p:spPr bwMode="auto">
          <a:xfrm>
            <a:off x="5611926" y="4717662"/>
            <a:ext cx="358636" cy="359861"/>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id-ID" sz="1350"/>
          </a:p>
        </p:txBody>
      </p:sp>
      <p:sp>
        <p:nvSpPr>
          <p:cNvPr id="30" name="TextBox 29"/>
          <p:cNvSpPr txBox="1"/>
          <p:nvPr/>
        </p:nvSpPr>
        <p:spPr>
          <a:xfrm>
            <a:off x="4547241" y="3774073"/>
            <a:ext cx="541559" cy="323165"/>
          </a:xfrm>
          <a:prstGeom prst="rect">
            <a:avLst/>
          </a:prstGeom>
          <a:noFill/>
        </p:spPr>
        <p:txBody>
          <a:bodyPr wrap="none" rtlCol="0">
            <a:spAutoFit/>
          </a:bodyPr>
          <a:lstStyle/>
          <a:p>
            <a:pPr algn="r"/>
            <a:r>
              <a:rPr lang="tr-TR" sz="1500" b="1" dirty="0">
                <a:solidFill>
                  <a:schemeClr val="bg1"/>
                </a:solidFill>
              </a:rPr>
              <a:t>Süre</a:t>
            </a:r>
            <a:endParaRPr lang="id-ID" sz="1500" b="1" dirty="0">
              <a:solidFill>
                <a:schemeClr val="bg1"/>
              </a:solidFill>
            </a:endParaRPr>
          </a:p>
        </p:txBody>
      </p:sp>
      <p:sp>
        <p:nvSpPr>
          <p:cNvPr id="31" name="TextBox 30"/>
          <p:cNvSpPr txBox="1"/>
          <p:nvPr/>
        </p:nvSpPr>
        <p:spPr>
          <a:xfrm>
            <a:off x="7185343" y="3504779"/>
            <a:ext cx="631648" cy="323165"/>
          </a:xfrm>
          <a:prstGeom prst="rect">
            <a:avLst/>
          </a:prstGeom>
          <a:noFill/>
        </p:spPr>
        <p:txBody>
          <a:bodyPr wrap="none" rtlCol="0">
            <a:spAutoFit/>
          </a:bodyPr>
          <a:lstStyle/>
          <a:p>
            <a:r>
              <a:rPr lang="tr-TR" sz="1500" b="1" dirty="0">
                <a:solidFill>
                  <a:schemeClr val="bg1"/>
                </a:solidFill>
              </a:rPr>
              <a:t>Tümü</a:t>
            </a:r>
            <a:endParaRPr lang="id-ID" sz="1500" b="1" dirty="0">
              <a:solidFill>
                <a:schemeClr val="bg1"/>
              </a:solidFill>
            </a:endParaRPr>
          </a:p>
        </p:txBody>
      </p:sp>
      <p:sp>
        <p:nvSpPr>
          <p:cNvPr id="32" name="TextBox 31"/>
          <p:cNvSpPr txBox="1"/>
          <p:nvPr/>
        </p:nvSpPr>
        <p:spPr>
          <a:xfrm>
            <a:off x="5487141" y="2532928"/>
            <a:ext cx="764889" cy="323165"/>
          </a:xfrm>
          <a:prstGeom prst="rect">
            <a:avLst/>
          </a:prstGeom>
          <a:noFill/>
        </p:spPr>
        <p:txBody>
          <a:bodyPr wrap="none" rtlCol="0">
            <a:spAutoFit/>
          </a:bodyPr>
          <a:lstStyle/>
          <a:p>
            <a:pPr algn="r"/>
            <a:r>
              <a:rPr lang="tr-TR" sz="1500" b="1" dirty="0">
                <a:solidFill>
                  <a:schemeClr val="bg1"/>
                </a:solidFill>
              </a:rPr>
              <a:t>Telefon</a:t>
            </a:r>
            <a:endParaRPr lang="id-ID" sz="1500" b="1" dirty="0">
              <a:solidFill>
                <a:schemeClr val="bg1"/>
              </a:solidFill>
            </a:endParaRPr>
          </a:p>
        </p:txBody>
      </p:sp>
      <p:grpSp>
        <p:nvGrpSpPr>
          <p:cNvPr id="33" name="Group 32"/>
          <p:cNvGrpSpPr/>
          <p:nvPr/>
        </p:nvGrpSpPr>
        <p:grpSpPr>
          <a:xfrm>
            <a:off x="6280391" y="2591716"/>
            <a:ext cx="318543" cy="303129"/>
            <a:chOff x="6719888" y="887413"/>
            <a:chExt cx="492125" cy="468312"/>
          </a:xfrm>
          <a:solidFill>
            <a:schemeClr val="bg1"/>
          </a:solidFill>
        </p:grpSpPr>
        <p:sp>
          <p:nvSpPr>
            <p:cNvPr id="34" name="Freeform 13"/>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5" name="Freeform 14"/>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6" name="Freeform 15"/>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7" name="Freeform 16"/>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8" name="Freeform 17"/>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9" name="Freeform 18"/>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sp>
        <p:nvSpPr>
          <p:cNvPr id="40" name="Freeform 5"/>
          <p:cNvSpPr>
            <a:spLocks noEditPoints="1"/>
          </p:cNvSpPr>
          <p:nvPr/>
        </p:nvSpPr>
        <p:spPr bwMode="auto">
          <a:xfrm>
            <a:off x="5120153" y="3743681"/>
            <a:ext cx="336121" cy="336719"/>
          </a:xfrm>
          <a:custGeom>
            <a:avLst/>
            <a:gdLst>
              <a:gd name="T0" fmla="*/ 1124 w 1124"/>
              <a:gd name="T1" fmla="*/ 369 h 1126"/>
              <a:gd name="T2" fmla="*/ 754 w 1124"/>
              <a:gd name="T3" fmla="*/ 0 h 1126"/>
              <a:gd name="T4" fmla="*/ 108 w 1124"/>
              <a:gd name="T5" fmla="*/ 646 h 1126"/>
              <a:gd name="T6" fmla="*/ 0 w 1124"/>
              <a:gd name="T7" fmla="*/ 1126 h 1126"/>
              <a:gd name="T8" fmla="*/ 477 w 1124"/>
              <a:gd name="T9" fmla="*/ 1015 h 1126"/>
              <a:gd name="T10" fmla="*/ 1124 w 1124"/>
              <a:gd name="T11" fmla="*/ 369 h 1126"/>
              <a:gd name="T12" fmla="*/ 446 w 1124"/>
              <a:gd name="T13" fmla="*/ 944 h 1126"/>
              <a:gd name="T14" fmla="*/ 387 w 1124"/>
              <a:gd name="T15" fmla="*/ 885 h 1126"/>
              <a:gd name="T16" fmla="*/ 962 w 1124"/>
              <a:gd name="T17" fmla="*/ 310 h 1126"/>
              <a:gd name="T18" fmla="*/ 1022 w 1124"/>
              <a:gd name="T19" fmla="*/ 369 h 1126"/>
              <a:gd name="T20" fmla="*/ 446 w 1124"/>
              <a:gd name="T21" fmla="*/ 944 h 1126"/>
              <a:gd name="T22" fmla="*/ 232 w 1124"/>
              <a:gd name="T23" fmla="*/ 997 h 1126"/>
              <a:gd name="T24" fmla="*/ 127 w 1124"/>
              <a:gd name="T25" fmla="*/ 892 h 1126"/>
              <a:gd name="T26" fmla="*/ 167 w 1124"/>
              <a:gd name="T27" fmla="*/ 715 h 1126"/>
              <a:gd name="T28" fmla="*/ 227 w 1124"/>
              <a:gd name="T29" fmla="*/ 775 h 1126"/>
              <a:gd name="T30" fmla="*/ 226 w 1124"/>
              <a:gd name="T31" fmla="*/ 775 h 1126"/>
              <a:gd name="T32" fmla="*/ 362 w 1124"/>
              <a:gd name="T33" fmla="*/ 911 h 1126"/>
              <a:gd name="T34" fmla="*/ 362 w 1124"/>
              <a:gd name="T35" fmla="*/ 910 h 1126"/>
              <a:gd name="T36" fmla="*/ 408 w 1124"/>
              <a:gd name="T37" fmla="*/ 957 h 1126"/>
              <a:gd name="T38" fmla="*/ 232 w 1124"/>
              <a:gd name="T39" fmla="*/ 997 h 1126"/>
              <a:gd name="T40" fmla="*/ 937 w 1124"/>
              <a:gd name="T41" fmla="*/ 284 h 1126"/>
              <a:gd name="T42" fmla="*/ 362 w 1124"/>
              <a:gd name="T43" fmla="*/ 859 h 1126"/>
              <a:gd name="T44" fmla="*/ 278 w 1124"/>
              <a:gd name="T45" fmla="*/ 775 h 1126"/>
              <a:gd name="T46" fmla="*/ 853 w 1124"/>
              <a:gd name="T47" fmla="*/ 200 h 1126"/>
              <a:gd name="T48" fmla="*/ 937 w 1124"/>
              <a:gd name="T49" fmla="*/ 284 h 1126"/>
              <a:gd name="T50" fmla="*/ 754 w 1124"/>
              <a:gd name="T51" fmla="*/ 102 h 1126"/>
              <a:gd name="T52" fmla="*/ 827 w 1124"/>
              <a:gd name="T53" fmla="*/ 175 h 1126"/>
              <a:gd name="T54" fmla="*/ 252 w 1124"/>
              <a:gd name="T55" fmla="*/ 750 h 1126"/>
              <a:gd name="T56" fmla="*/ 179 w 1124"/>
              <a:gd name="T57" fmla="*/ 677 h 1126"/>
              <a:gd name="T58" fmla="*/ 754 w 1124"/>
              <a:gd name="T59" fmla="*/ 10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4" h="1126">
                <a:moveTo>
                  <a:pt x="1124" y="369"/>
                </a:moveTo>
                <a:lnTo>
                  <a:pt x="754" y="0"/>
                </a:lnTo>
                <a:lnTo>
                  <a:pt x="108" y="646"/>
                </a:lnTo>
                <a:lnTo>
                  <a:pt x="0" y="1126"/>
                </a:lnTo>
                <a:lnTo>
                  <a:pt x="477" y="1015"/>
                </a:lnTo>
                <a:lnTo>
                  <a:pt x="1124" y="369"/>
                </a:lnTo>
                <a:close/>
                <a:moveTo>
                  <a:pt x="446" y="944"/>
                </a:moveTo>
                <a:lnTo>
                  <a:pt x="387" y="885"/>
                </a:lnTo>
                <a:lnTo>
                  <a:pt x="962" y="310"/>
                </a:lnTo>
                <a:lnTo>
                  <a:pt x="1022" y="369"/>
                </a:lnTo>
                <a:lnTo>
                  <a:pt x="446" y="944"/>
                </a:lnTo>
                <a:close/>
                <a:moveTo>
                  <a:pt x="232" y="997"/>
                </a:moveTo>
                <a:lnTo>
                  <a:pt x="127" y="892"/>
                </a:lnTo>
                <a:lnTo>
                  <a:pt x="167" y="715"/>
                </a:lnTo>
                <a:lnTo>
                  <a:pt x="227" y="775"/>
                </a:lnTo>
                <a:lnTo>
                  <a:pt x="226" y="775"/>
                </a:lnTo>
                <a:lnTo>
                  <a:pt x="362" y="911"/>
                </a:lnTo>
                <a:lnTo>
                  <a:pt x="362" y="910"/>
                </a:lnTo>
                <a:lnTo>
                  <a:pt x="408" y="957"/>
                </a:lnTo>
                <a:lnTo>
                  <a:pt x="232" y="997"/>
                </a:lnTo>
                <a:close/>
                <a:moveTo>
                  <a:pt x="937" y="284"/>
                </a:moveTo>
                <a:lnTo>
                  <a:pt x="362" y="859"/>
                </a:lnTo>
                <a:lnTo>
                  <a:pt x="278" y="775"/>
                </a:lnTo>
                <a:lnTo>
                  <a:pt x="853" y="200"/>
                </a:lnTo>
                <a:lnTo>
                  <a:pt x="937" y="284"/>
                </a:lnTo>
                <a:close/>
                <a:moveTo>
                  <a:pt x="754" y="102"/>
                </a:moveTo>
                <a:lnTo>
                  <a:pt x="827" y="175"/>
                </a:lnTo>
                <a:lnTo>
                  <a:pt x="252" y="750"/>
                </a:lnTo>
                <a:lnTo>
                  <a:pt x="179" y="677"/>
                </a:lnTo>
                <a:lnTo>
                  <a:pt x="754" y="10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1350">
              <a:solidFill>
                <a:schemeClr val="bg1"/>
              </a:solidFill>
            </a:endParaRPr>
          </a:p>
        </p:txBody>
      </p:sp>
      <p:grpSp>
        <p:nvGrpSpPr>
          <p:cNvPr id="41" name="Group 40"/>
          <p:cNvGrpSpPr/>
          <p:nvPr/>
        </p:nvGrpSpPr>
        <p:grpSpPr>
          <a:xfrm rot="2700000">
            <a:off x="6736923" y="3528283"/>
            <a:ext cx="237393" cy="413696"/>
            <a:chOff x="4732338" y="4783138"/>
            <a:chExt cx="703263" cy="1225550"/>
          </a:xfrm>
          <a:solidFill>
            <a:schemeClr val="bg1"/>
          </a:solidFill>
        </p:grpSpPr>
        <p:sp>
          <p:nvSpPr>
            <p:cNvPr id="42" name="Freeform 3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3" name="Freeform 3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4" name="Freeform 3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sp>
        <p:nvSpPr>
          <p:cNvPr id="45" name="TextBox 44"/>
          <p:cNvSpPr txBox="1"/>
          <p:nvPr/>
        </p:nvSpPr>
        <p:spPr>
          <a:xfrm>
            <a:off x="8166318" y="3356415"/>
            <a:ext cx="2273083" cy="553998"/>
          </a:xfrm>
          <a:prstGeom prst="rect">
            <a:avLst/>
          </a:prstGeom>
          <a:noFill/>
        </p:spPr>
        <p:txBody>
          <a:bodyPr wrap="square" rtlCol="0">
            <a:spAutoFit/>
          </a:bodyPr>
          <a:lstStyle/>
          <a:p>
            <a:r>
              <a:rPr lang="tr-TR" sz="1600" b="1" dirty="0">
                <a:solidFill>
                  <a:schemeClr val="accent3">
                    <a:lumMod val="50000"/>
                  </a:schemeClr>
                </a:solidFill>
                <a:latin typeface="+mj-lt"/>
              </a:rPr>
              <a:t>Sadece</a:t>
            </a:r>
            <a:r>
              <a:rPr lang="tr-TR" sz="1400" b="1" dirty="0">
                <a:solidFill>
                  <a:schemeClr val="accent3">
                    <a:lumMod val="50000"/>
                  </a:schemeClr>
                </a:solidFill>
                <a:latin typeface="+mj-lt"/>
              </a:rPr>
              <a:t> sevdiğiniz değil, tüm derslere çalışın.</a:t>
            </a:r>
            <a:endParaRPr lang="id-ID" sz="1400" b="1" dirty="0">
              <a:solidFill>
                <a:schemeClr val="accent3">
                  <a:lumMod val="50000"/>
                </a:schemeClr>
              </a:solidFill>
              <a:latin typeface="+mj-lt"/>
            </a:endParaRPr>
          </a:p>
        </p:txBody>
      </p:sp>
      <p:sp>
        <p:nvSpPr>
          <p:cNvPr id="47" name="TextBox 46"/>
          <p:cNvSpPr txBox="1"/>
          <p:nvPr/>
        </p:nvSpPr>
        <p:spPr>
          <a:xfrm>
            <a:off x="7072602" y="4643509"/>
            <a:ext cx="2641813" cy="523220"/>
          </a:xfrm>
          <a:prstGeom prst="rect">
            <a:avLst/>
          </a:prstGeom>
          <a:noFill/>
        </p:spPr>
        <p:txBody>
          <a:bodyPr wrap="none" rtlCol="0">
            <a:spAutoFit/>
          </a:bodyPr>
          <a:lstStyle/>
          <a:p>
            <a:r>
              <a:rPr lang="tr-TR" sz="1400" b="1" dirty="0">
                <a:solidFill>
                  <a:schemeClr val="accent1">
                    <a:lumMod val="50000"/>
                  </a:schemeClr>
                </a:solidFill>
                <a:latin typeface="+mj-lt"/>
              </a:rPr>
              <a:t>Zorlandığınız bir dersten sonra, </a:t>
            </a:r>
          </a:p>
          <a:p>
            <a:r>
              <a:rPr lang="tr-TR" sz="1400" b="1" dirty="0">
                <a:solidFill>
                  <a:schemeClr val="accent1">
                    <a:lumMod val="50000"/>
                  </a:schemeClr>
                </a:solidFill>
                <a:latin typeface="+mj-lt"/>
              </a:rPr>
              <a:t>size daha kolay gelen derse çalışın. </a:t>
            </a:r>
            <a:endParaRPr lang="id-ID" sz="1400" b="1" dirty="0">
              <a:solidFill>
                <a:schemeClr val="accent1">
                  <a:lumMod val="50000"/>
                </a:schemeClr>
              </a:solidFill>
              <a:latin typeface="+mj-lt"/>
            </a:endParaRPr>
          </a:p>
        </p:txBody>
      </p:sp>
      <p:sp>
        <p:nvSpPr>
          <p:cNvPr id="49" name="TextBox 48"/>
          <p:cNvSpPr txBox="1"/>
          <p:nvPr/>
        </p:nvSpPr>
        <p:spPr>
          <a:xfrm>
            <a:off x="1857375" y="2491500"/>
            <a:ext cx="3193074" cy="738664"/>
          </a:xfrm>
          <a:prstGeom prst="rect">
            <a:avLst/>
          </a:prstGeom>
          <a:noFill/>
        </p:spPr>
        <p:txBody>
          <a:bodyPr wrap="square" rtlCol="0">
            <a:spAutoFit/>
          </a:bodyPr>
          <a:lstStyle/>
          <a:p>
            <a:r>
              <a:rPr lang="tr-TR" sz="1400" b="1" dirty="0">
                <a:solidFill>
                  <a:schemeClr val="accent4">
                    <a:lumMod val="50000"/>
                  </a:schemeClr>
                </a:solidFill>
                <a:latin typeface="+mj-lt"/>
              </a:rPr>
              <a:t>Ders çalışırken, TV izlemeyin, telefonla oynamayın. Telefonunuzu yanınızda olmasın</a:t>
            </a:r>
            <a:endParaRPr lang="id-ID" sz="1400" b="1" dirty="0">
              <a:solidFill>
                <a:schemeClr val="accent4">
                  <a:lumMod val="50000"/>
                </a:schemeClr>
              </a:solidFill>
              <a:latin typeface="+mj-lt"/>
            </a:endParaRPr>
          </a:p>
        </p:txBody>
      </p:sp>
      <p:sp>
        <p:nvSpPr>
          <p:cNvPr id="51" name="TextBox 50"/>
          <p:cNvSpPr txBox="1"/>
          <p:nvPr/>
        </p:nvSpPr>
        <p:spPr>
          <a:xfrm>
            <a:off x="2041739" y="3658177"/>
            <a:ext cx="1881477" cy="738664"/>
          </a:xfrm>
          <a:prstGeom prst="rect">
            <a:avLst/>
          </a:prstGeom>
          <a:noFill/>
        </p:spPr>
        <p:txBody>
          <a:bodyPr wrap="none" rtlCol="0">
            <a:spAutoFit/>
          </a:bodyPr>
          <a:lstStyle/>
          <a:p>
            <a:pPr algn="r"/>
            <a:r>
              <a:rPr lang="tr-TR" sz="1400" b="1" dirty="0">
                <a:solidFill>
                  <a:schemeClr val="accent2">
                    <a:lumMod val="50000"/>
                  </a:schemeClr>
                </a:solidFill>
                <a:latin typeface="+mj-lt"/>
              </a:rPr>
              <a:t>Çok kısa veya  uzun süre</a:t>
            </a:r>
          </a:p>
          <a:p>
            <a:pPr algn="r"/>
            <a:r>
              <a:rPr lang="tr-TR" sz="1400" b="1" dirty="0">
                <a:solidFill>
                  <a:schemeClr val="accent2">
                    <a:lumMod val="50000"/>
                  </a:schemeClr>
                </a:solidFill>
                <a:latin typeface="+mj-lt"/>
              </a:rPr>
              <a:t> (mola vermeden)  </a:t>
            </a:r>
          </a:p>
          <a:p>
            <a:pPr algn="r"/>
            <a:r>
              <a:rPr lang="tr-TR" sz="1400" b="1" dirty="0">
                <a:solidFill>
                  <a:schemeClr val="accent2">
                    <a:lumMod val="50000"/>
                  </a:schemeClr>
                </a:solidFill>
                <a:latin typeface="+mj-lt"/>
              </a:rPr>
              <a:t>çalışmayın.</a:t>
            </a:r>
            <a:endParaRPr lang="id-ID" sz="1400" b="1" dirty="0">
              <a:solidFill>
                <a:schemeClr val="accent2">
                  <a:lumMod val="50000"/>
                </a:schemeClr>
              </a:solidFill>
              <a:latin typeface="+mj-lt"/>
            </a:endParaRPr>
          </a:p>
        </p:txBody>
      </p:sp>
      <p:sp>
        <p:nvSpPr>
          <p:cNvPr id="53" name="Title 1"/>
          <p:cNvSpPr txBox="1">
            <a:spLocks/>
          </p:cNvSpPr>
          <p:nvPr/>
        </p:nvSpPr>
        <p:spPr>
          <a:xfrm>
            <a:off x="1521815" y="426526"/>
            <a:ext cx="9156032" cy="842212"/>
          </a:xfrm>
          <a:prstGeom prst="rect">
            <a:avLst/>
          </a:prstGeom>
        </p:spPr>
        <p:style>
          <a:lnRef idx="1">
            <a:schemeClr val="accent6"/>
          </a:lnRef>
          <a:fillRef idx="3">
            <a:schemeClr val="accent6"/>
          </a:fillRef>
          <a:effectRef idx="2">
            <a:schemeClr val="accent6"/>
          </a:effectRef>
          <a:fontRef idx="minor">
            <a:schemeClr val="lt1"/>
          </a:fontRef>
        </p:style>
        <p:txBody>
          <a:bodyPr/>
          <a:lstStyle/>
          <a:p>
            <a:pPr algn="ctr" defTabSz="914400">
              <a:lnSpc>
                <a:spcPct val="90000"/>
              </a:lnSpc>
              <a:spcBef>
                <a:spcPct val="0"/>
              </a:spcBef>
              <a:defRPr/>
            </a:pPr>
            <a:r>
              <a:rPr lang="tr-TR" sz="4400" b="1" dirty="0"/>
              <a:t>Bunlara Dikkat!</a:t>
            </a:r>
            <a:endParaRPr lang="id-ID" sz="4400" dirty="0"/>
          </a:p>
        </p:txBody>
      </p:sp>
      <p:pic>
        <p:nvPicPr>
          <p:cNvPr id="52" name="Resim 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257" y="0"/>
            <a:ext cx="1770743" cy="1770743"/>
          </a:xfrm>
          <a:prstGeom prst="rect">
            <a:avLst/>
          </a:prstGeom>
        </p:spPr>
      </p:pic>
    </p:spTree>
    <p:extLst>
      <p:ext uri="{BB962C8B-B14F-4D97-AF65-F5344CB8AC3E}">
        <p14:creationId xmlns:p14="http://schemas.microsoft.com/office/powerpoint/2010/main" val="64361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500"/>
                                        <p:tgtEl>
                                          <p:spTgt spid="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par>
                                <p:cTn id="34" presetID="10" presetClass="entr" presetSubtype="0"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par>
                                <p:cTn id="40" presetID="10"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500"/>
                                        <p:tgtEl>
                                          <p:spTgt spid="4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500"/>
                                        <p:tgtEl>
                                          <p:spTgt spid="5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8" grpId="0"/>
      <p:bldP spid="29" grpId="0" animBg="1"/>
      <p:bldP spid="30" grpId="0"/>
      <p:bldP spid="31" grpId="0"/>
      <p:bldP spid="32" grpId="0"/>
      <p:bldP spid="40" grpId="0" animBg="1"/>
      <p:bldP spid="45" grpId="0"/>
      <p:bldP spid="47" grpId="0"/>
      <p:bldP spid="49"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kalem defter png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516" y="906829"/>
            <a:ext cx="433250" cy="4215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Ä°lgili resim"/>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46894">
            <a:off x="1800943" y="2138224"/>
            <a:ext cx="555359" cy="5331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kalem defter png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580616">
            <a:off x="2006266" y="4748928"/>
            <a:ext cx="388272" cy="4301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Ä°lgili resi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366816">
            <a:off x="1941123" y="3482892"/>
            <a:ext cx="472038" cy="473159"/>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1257" y="0"/>
            <a:ext cx="1770743" cy="1770743"/>
          </a:xfrm>
          <a:prstGeom prst="rect">
            <a:avLst/>
          </a:prstGeom>
        </p:spPr>
      </p:pic>
      <p:graphicFrame>
        <p:nvGraphicFramePr>
          <p:cNvPr id="11" name="Diyagram 10"/>
          <p:cNvGraphicFramePr/>
          <p:nvPr>
            <p:extLst>
              <p:ext uri="{D42A27DB-BD31-4B8C-83A1-F6EECF244321}">
                <p14:modId xmlns:p14="http://schemas.microsoft.com/office/powerpoint/2010/main" val="216181043"/>
              </p:ext>
            </p:extLst>
          </p:nvPr>
        </p:nvGraphicFramePr>
        <p:xfrm>
          <a:off x="2031999" y="719667"/>
          <a:ext cx="8694057" cy="53908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475116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2575" y="2107740"/>
            <a:ext cx="9445711" cy="2658659"/>
          </a:xfrm>
        </p:spPr>
        <p:txBody>
          <a:bodyPr>
            <a:noAutofit/>
          </a:bodyPr>
          <a:lstStyle/>
          <a:p>
            <a:r>
              <a:rPr lang="tr-TR" sz="2700" b="1" cap="none" dirty="0">
                <a:ln w="3175" cmpd="sng">
                  <a:solidFill>
                    <a:schemeClr val="bg1"/>
                  </a:solidFill>
                </a:ln>
                <a:solidFill>
                  <a:srgbClr val="002060"/>
                </a:solidFill>
                <a:latin typeface="Arial Black" panose="020B0A04020102020204" pitchFamily="34" charset="0"/>
                <a:cs typeface="Times New Roman" panose="02020603050405020304" pitchFamily="18" charset="0"/>
              </a:rPr>
              <a:t>Planda derse vereceğiniz çalışma süreleri dersin </a:t>
            </a:r>
            <a:br>
              <a:rPr lang="tr-TR" sz="2700" b="1" cap="none" dirty="0">
                <a:ln w="3175" cmpd="sng">
                  <a:solidFill>
                    <a:schemeClr val="bg1"/>
                  </a:solidFill>
                </a:ln>
                <a:solidFill>
                  <a:srgbClr val="002060"/>
                </a:solidFill>
                <a:latin typeface="Arial Black" panose="020B0A04020102020204" pitchFamily="34" charset="0"/>
                <a:cs typeface="Times New Roman" panose="02020603050405020304" pitchFamily="18" charset="0"/>
              </a:rPr>
            </a:br>
            <a:r>
              <a:rPr lang="tr-TR" sz="2700" b="1" cap="none" dirty="0">
                <a:ln w="3175" cmpd="sng">
                  <a:solidFill>
                    <a:schemeClr val="bg1"/>
                  </a:solidFill>
                </a:ln>
                <a:solidFill>
                  <a:srgbClr val="002060"/>
                </a:solidFill>
                <a:latin typeface="Arial Black" panose="020B0A04020102020204" pitchFamily="34" charset="0"/>
                <a:cs typeface="Times New Roman" panose="02020603050405020304" pitchFamily="18" charset="0"/>
              </a:rPr>
              <a:t>özelliğine  ve sizin o dersteki başarınıza göre ayarlayın.</a:t>
            </a:r>
            <a:r>
              <a:rPr lang="tr-TR" sz="2700" b="1" cap="none" dirty="0" smtClean="0">
                <a:ln w="3175" cmpd="sng">
                  <a:solidFill>
                    <a:schemeClr val="bg1"/>
                  </a:solidFill>
                </a:ln>
                <a:solidFill>
                  <a:srgbClr val="002060"/>
                </a:solidFill>
                <a:latin typeface="Arial Black" panose="020B0A04020102020204" pitchFamily="34" charset="0"/>
                <a:cs typeface="Times New Roman" panose="02020603050405020304" pitchFamily="18" charset="0"/>
              </a:rPr>
              <a:t> </a:t>
            </a:r>
            <a:br>
              <a:rPr lang="tr-TR" sz="2700" b="1" cap="none" dirty="0" smtClean="0">
                <a:ln w="3175" cmpd="sng">
                  <a:solidFill>
                    <a:schemeClr val="bg1"/>
                  </a:solidFill>
                </a:ln>
                <a:solidFill>
                  <a:srgbClr val="002060"/>
                </a:solidFill>
                <a:latin typeface="Arial Black" panose="020B0A04020102020204" pitchFamily="34" charset="0"/>
                <a:cs typeface="Times New Roman" panose="02020603050405020304" pitchFamily="18" charset="0"/>
              </a:rPr>
            </a:br>
            <a:r>
              <a:rPr lang="tr-TR" sz="2700" b="1" cap="none" dirty="0">
                <a:ln w="3175" cmpd="sng">
                  <a:solidFill>
                    <a:schemeClr val="bg1"/>
                  </a:solidFill>
                </a:ln>
                <a:solidFill>
                  <a:srgbClr val="002060"/>
                </a:solidFill>
                <a:latin typeface="Arial Black" panose="020B0A04020102020204" pitchFamily="34" charset="0"/>
                <a:cs typeface="Times New Roman" panose="02020603050405020304" pitchFamily="18" charset="0"/>
              </a:rPr>
              <a:t/>
            </a:r>
            <a:br>
              <a:rPr lang="tr-TR" sz="2700" b="1" cap="none" dirty="0">
                <a:ln w="3175" cmpd="sng">
                  <a:solidFill>
                    <a:schemeClr val="bg1"/>
                  </a:solidFill>
                </a:ln>
                <a:solidFill>
                  <a:srgbClr val="002060"/>
                </a:solidFill>
                <a:latin typeface="Arial Black" panose="020B0A04020102020204" pitchFamily="34" charset="0"/>
                <a:cs typeface="Times New Roman" panose="02020603050405020304" pitchFamily="18" charset="0"/>
              </a:rPr>
            </a:br>
            <a:r>
              <a:rPr lang="tr-TR" sz="2700" b="1" cap="none" dirty="0">
                <a:ln w="3175" cmpd="sng">
                  <a:solidFill>
                    <a:schemeClr val="bg1"/>
                  </a:solidFill>
                </a:ln>
                <a:solidFill>
                  <a:srgbClr val="002060"/>
                </a:solidFill>
                <a:latin typeface="Arial Black" panose="020B0A04020102020204" pitchFamily="34" charset="0"/>
                <a:cs typeface="Times New Roman" panose="02020603050405020304" pitchFamily="18" charset="0"/>
              </a:rPr>
              <a:t>Her gün mutlaka 7 - 8 saat uyku için zaman ayırın</a:t>
            </a:r>
            <a:r>
              <a:rPr lang="tr-TR" sz="2700" b="1" cap="none" dirty="0" smtClean="0">
                <a:ln w="3175" cmpd="sng">
                  <a:solidFill>
                    <a:schemeClr val="bg1"/>
                  </a:solidFill>
                </a:ln>
                <a:solidFill>
                  <a:srgbClr val="002060"/>
                </a:solidFill>
                <a:latin typeface="Arial Black" panose="020B0A04020102020204" pitchFamily="34" charset="0"/>
                <a:cs typeface="Times New Roman" panose="02020603050405020304" pitchFamily="18" charset="0"/>
              </a:rPr>
              <a:t>.</a:t>
            </a:r>
            <a:br>
              <a:rPr lang="tr-TR" sz="2700" b="1" cap="none" dirty="0" smtClean="0">
                <a:ln w="3175" cmpd="sng">
                  <a:solidFill>
                    <a:schemeClr val="bg1"/>
                  </a:solidFill>
                </a:ln>
                <a:solidFill>
                  <a:srgbClr val="002060"/>
                </a:solidFill>
                <a:latin typeface="Arial Black" panose="020B0A04020102020204" pitchFamily="34" charset="0"/>
                <a:cs typeface="Times New Roman" panose="02020603050405020304" pitchFamily="18" charset="0"/>
              </a:rPr>
            </a:br>
            <a:r>
              <a:rPr lang="tr-TR" sz="2700" b="1" cap="none" dirty="0">
                <a:ln w="3175" cmpd="sng">
                  <a:solidFill>
                    <a:schemeClr val="bg1"/>
                  </a:solidFill>
                </a:ln>
                <a:solidFill>
                  <a:srgbClr val="002060"/>
                </a:solidFill>
                <a:latin typeface="Arial Black" panose="020B0A04020102020204" pitchFamily="34" charset="0"/>
                <a:cs typeface="Times New Roman" panose="02020603050405020304" pitchFamily="18" charset="0"/>
              </a:rPr>
              <a:t/>
            </a:r>
            <a:br>
              <a:rPr lang="tr-TR" sz="2700" b="1" cap="none" dirty="0">
                <a:ln w="3175" cmpd="sng">
                  <a:solidFill>
                    <a:schemeClr val="bg1"/>
                  </a:solidFill>
                </a:ln>
                <a:solidFill>
                  <a:srgbClr val="002060"/>
                </a:solidFill>
                <a:latin typeface="Arial Black" panose="020B0A04020102020204" pitchFamily="34" charset="0"/>
                <a:cs typeface="Times New Roman" panose="02020603050405020304" pitchFamily="18" charset="0"/>
              </a:rPr>
            </a:br>
            <a:r>
              <a:rPr lang="tr-TR" sz="2700" b="1" cap="none" dirty="0">
                <a:ln w="3175" cmpd="sng">
                  <a:solidFill>
                    <a:schemeClr val="bg1"/>
                  </a:solidFill>
                </a:ln>
                <a:solidFill>
                  <a:srgbClr val="002060"/>
                </a:solidFill>
                <a:latin typeface="Arial Black" panose="020B0A04020102020204" pitchFamily="34" charset="0"/>
                <a:cs typeface="Times New Roman" panose="02020603050405020304" pitchFamily="18" charset="0"/>
              </a:rPr>
              <a:t>Planınızda ders dışı etkinliklere de yer verin</a:t>
            </a:r>
          </a:p>
        </p:txBody>
      </p:sp>
      <p:pic>
        <p:nvPicPr>
          <p:cNvPr id="5" name="Picture 2" descr="kalem defter png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325" y="2342553"/>
            <a:ext cx="433250" cy="4215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Ä°lgili resim"/>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46894">
            <a:off x="977657" y="3498674"/>
            <a:ext cx="555359" cy="5331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Ä°lgili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66816">
            <a:off x="972503" y="4225439"/>
            <a:ext cx="472038" cy="473159"/>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1257" y="0"/>
            <a:ext cx="1770743" cy="1770743"/>
          </a:xfrm>
          <a:prstGeom prst="rect">
            <a:avLst/>
          </a:prstGeom>
        </p:spPr>
      </p:pic>
    </p:spTree>
    <p:extLst>
      <p:ext uri="{BB962C8B-B14F-4D97-AF65-F5344CB8AC3E}">
        <p14:creationId xmlns:p14="http://schemas.microsoft.com/office/powerpoint/2010/main" val="30004007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21019208">
            <a:off x="3231849" y="1623661"/>
            <a:ext cx="5335209" cy="3716510"/>
          </a:xfrm>
        </p:spPr>
        <p:txBody>
          <a:bodyPr>
            <a:normAutofit/>
          </a:bodyPr>
          <a:lstStyle/>
          <a:p>
            <a:r>
              <a:rPr lang="tr-TR" sz="6000" b="1" dirty="0" smtClean="0">
                <a:ln w="3175" cmpd="sng">
                  <a:solidFill>
                    <a:sysClr val="windowText" lastClr="000000"/>
                  </a:solidFill>
                </a:ln>
                <a:solidFill>
                  <a:srgbClr val="C00000"/>
                </a:solidFill>
              </a:rPr>
              <a:t>	Başarı,</a:t>
            </a:r>
            <a:r>
              <a:rPr lang="tr-TR" sz="5800" b="1" dirty="0" smtClean="0">
                <a:ln w="3175" cmpd="sng">
                  <a:solidFill>
                    <a:sysClr val="windowText" lastClr="000000"/>
                  </a:solidFill>
                </a:ln>
                <a:solidFill>
                  <a:srgbClr val="C00000"/>
                </a:solidFill>
              </a:rPr>
              <a:t> </a:t>
            </a:r>
            <a:br>
              <a:rPr lang="tr-TR" sz="5800" b="1" dirty="0" smtClean="0">
                <a:ln w="3175" cmpd="sng">
                  <a:solidFill>
                    <a:sysClr val="windowText" lastClr="000000"/>
                  </a:solidFill>
                </a:ln>
                <a:solidFill>
                  <a:srgbClr val="C00000"/>
                </a:solidFill>
              </a:rPr>
            </a:br>
            <a:r>
              <a:rPr lang="tr-TR" sz="4500" b="1" dirty="0" smtClean="0">
                <a:ln w="3175" cmpd="sng">
                  <a:solidFill>
                    <a:sysClr val="windowText" lastClr="000000"/>
                  </a:solidFill>
                </a:ln>
                <a:solidFill>
                  <a:srgbClr val="C00000"/>
                </a:solidFill>
              </a:rPr>
              <a:t>sadece </a:t>
            </a:r>
            <a:r>
              <a:rPr lang="tr-TR" sz="4500" b="1" dirty="0">
                <a:ln w="3175" cmpd="sng">
                  <a:solidFill>
                    <a:sysClr val="windowText" lastClr="000000"/>
                  </a:solidFill>
                </a:ln>
                <a:solidFill>
                  <a:srgbClr val="C00000"/>
                </a:solidFill>
              </a:rPr>
              <a:t>sözlüklerde </a:t>
            </a:r>
            <a:r>
              <a:rPr lang="tr-TR" sz="7200" b="1" dirty="0">
                <a:ln w="3175" cmpd="sng">
                  <a:solidFill>
                    <a:sysClr val="windowText" lastClr="000000"/>
                  </a:solidFill>
                </a:ln>
                <a:solidFill>
                  <a:srgbClr val="C00000"/>
                </a:solidFill>
              </a:rPr>
              <a:t>çalışmadan</a:t>
            </a:r>
            <a:r>
              <a:rPr lang="tr-TR" sz="5800" b="1" dirty="0">
                <a:ln w="3175" cmpd="sng">
                  <a:solidFill>
                    <a:sysClr val="windowText" lastClr="000000"/>
                  </a:solidFill>
                </a:ln>
                <a:solidFill>
                  <a:srgbClr val="C00000"/>
                </a:solidFill>
              </a:rPr>
              <a:t> </a:t>
            </a:r>
            <a:r>
              <a:rPr lang="tr-TR" sz="5800" b="1" dirty="0" smtClean="0">
                <a:ln w="3175" cmpd="sng">
                  <a:solidFill>
                    <a:sysClr val="windowText" lastClr="000000"/>
                  </a:solidFill>
                </a:ln>
                <a:solidFill>
                  <a:srgbClr val="C00000"/>
                </a:solidFill>
              </a:rPr>
              <a:t/>
            </a:r>
            <a:br>
              <a:rPr lang="tr-TR" sz="5800" b="1" dirty="0" smtClean="0">
                <a:ln w="3175" cmpd="sng">
                  <a:solidFill>
                    <a:sysClr val="windowText" lastClr="000000"/>
                  </a:solidFill>
                </a:ln>
                <a:solidFill>
                  <a:srgbClr val="C00000"/>
                </a:solidFill>
              </a:rPr>
            </a:br>
            <a:r>
              <a:rPr lang="tr-TR" sz="5800" b="1" dirty="0" smtClean="0">
                <a:ln w="3175" cmpd="sng">
                  <a:solidFill>
                    <a:sysClr val="windowText" lastClr="000000"/>
                  </a:solidFill>
                </a:ln>
                <a:solidFill>
                  <a:srgbClr val="C00000"/>
                </a:solidFill>
              </a:rPr>
              <a:t>		</a:t>
            </a:r>
            <a:r>
              <a:rPr lang="tr-TR" sz="5500" b="1" dirty="0" smtClean="0">
                <a:ln w="3175" cmpd="sng">
                  <a:solidFill>
                    <a:sysClr val="windowText" lastClr="000000"/>
                  </a:solidFill>
                </a:ln>
                <a:solidFill>
                  <a:srgbClr val="C00000"/>
                </a:solidFill>
              </a:rPr>
              <a:t>önce gelir.</a:t>
            </a:r>
            <a:endParaRPr lang="tr-TR" sz="5500" b="1" dirty="0">
              <a:ln w="3175" cmpd="sng">
                <a:solidFill>
                  <a:sysClr val="windowText" lastClr="000000"/>
                </a:solidFill>
              </a:ln>
              <a:solidFill>
                <a:srgbClr val="C00000"/>
              </a:solidFill>
            </a:endParaRPr>
          </a:p>
        </p:txBody>
      </p:sp>
      <p:pic>
        <p:nvPicPr>
          <p:cNvPr id="5" name="Resim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rot="21048700">
            <a:off x="7699624" y="3626124"/>
            <a:ext cx="1964028" cy="1964028"/>
          </a:xfrm>
          <a:prstGeom prst="rect">
            <a:avLst/>
          </a:prstGeom>
        </p:spPr>
      </p:pic>
      <p:pic>
        <p:nvPicPr>
          <p:cNvPr id="6" name="Resim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rot="21080362" flipH="1">
            <a:off x="2384359" y="1802493"/>
            <a:ext cx="2153915" cy="1964028"/>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257" y="0"/>
            <a:ext cx="1770743" cy="1770743"/>
          </a:xfrm>
          <a:prstGeom prst="rect">
            <a:avLst/>
          </a:prstGeom>
        </p:spPr>
      </p:pic>
      <p:sp>
        <p:nvSpPr>
          <p:cNvPr id="8" name="Dikdörtgen 7"/>
          <p:cNvSpPr/>
          <p:nvPr/>
        </p:nvSpPr>
        <p:spPr>
          <a:xfrm>
            <a:off x="7601326" y="6031077"/>
            <a:ext cx="4413068" cy="369332"/>
          </a:xfrm>
          <a:prstGeom prst="rect">
            <a:avLst/>
          </a:prstGeom>
        </p:spPr>
        <p:txBody>
          <a:bodyPr wrap="none">
            <a:spAutoFit/>
          </a:bodyPr>
          <a:lstStyle/>
          <a:p>
            <a:r>
              <a:rPr lang="tr-TR" b="1" i="1" dirty="0"/>
              <a:t>PSİKOLOJİK DANIŞMA VE REHBERLİK SERVİSİ</a:t>
            </a:r>
          </a:p>
        </p:txBody>
      </p:sp>
    </p:spTree>
    <p:extLst>
      <p:ext uri="{BB962C8B-B14F-4D97-AF65-F5344CB8AC3E}">
        <p14:creationId xmlns:p14="http://schemas.microsoft.com/office/powerpoint/2010/main" val="2164610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5913" y="492966"/>
            <a:ext cx="9569003" cy="5576550"/>
          </a:xfrm>
        </p:spPr>
        <p:txBody>
          <a:bodyPr>
            <a:noAutofit/>
          </a:bodyPr>
          <a:lstStyle/>
          <a:p>
            <a:r>
              <a:rPr lang="tr-TR" sz="4000" b="1" cap="none" dirty="0" smtClean="0">
                <a:ln w="3175" cmpd="sng">
                  <a:solidFill>
                    <a:schemeClr val="bg1"/>
                  </a:solidFill>
                </a:ln>
              </a:rPr>
              <a:t>		Beklenti böyle olunca</a:t>
            </a:r>
            <a:r>
              <a:rPr lang="tr-TR" sz="2800" b="1" cap="none" dirty="0" smtClean="0">
                <a:ln w="3175" cmpd="sng">
                  <a:solidFill>
                    <a:schemeClr val="bg1"/>
                  </a:solidFill>
                </a:ln>
              </a:rPr>
              <a:t> </a:t>
            </a:r>
            <a:br>
              <a:rPr lang="tr-TR" sz="2800" b="1" cap="none" dirty="0" smtClean="0">
                <a:ln w="3175" cmpd="sng">
                  <a:solidFill>
                    <a:schemeClr val="bg1"/>
                  </a:solidFill>
                </a:ln>
              </a:rPr>
            </a:br>
            <a:r>
              <a:rPr lang="tr-TR" sz="2800" b="1" cap="none" dirty="0" smtClean="0">
                <a:ln w="3175" cmpd="sng">
                  <a:solidFill>
                    <a:schemeClr val="bg1"/>
                  </a:solidFill>
                </a:ln>
              </a:rPr>
              <a:t>			</a:t>
            </a:r>
            <a:r>
              <a:rPr lang="tr-TR" sz="4500" b="1" cap="none" dirty="0" smtClean="0">
                <a:ln w="3175" cmpd="sng">
                  <a:solidFill>
                    <a:schemeClr val="bg1"/>
                  </a:solidFill>
                </a:ln>
              </a:rPr>
              <a:t>başarısızlığın</a:t>
            </a:r>
            <a:r>
              <a:rPr lang="tr-TR" sz="2800" b="1" cap="none" dirty="0" smtClean="0">
                <a:ln w="3175" cmpd="sng">
                  <a:solidFill>
                    <a:schemeClr val="bg1"/>
                  </a:solidFill>
                </a:ln>
              </a:rPr>
              <a:t> </a:t>
            </a:r>
            <a:r>
              <a:rPr lang="tr-TR" sz="4500" b="1" cap="none" dirty="0" smtClean="0">
                <a:ln w="3175" cmpd="sng">
                  <a:solidFill>
                    <a:schemeClr val="bg1"/>
                  </a:solidFill>
                </a:ln>
              </a:rPr>
              <a:t>nedeni, </a:t>
            </a:r>
            <a:r>
              <a:rPr lang="tr-TR" sz="2800" b="1" cap="none" dirty="0" smtClean="0">
                <a:ln w="3175" cmpd="sng">
                  <a:solidFill>
                    <a:schemeClr val="bg1"/>
                  </a:solidFill>
                </a:ln>
              </a:rPr>
              <a:t/>
            </a:r>
            <a:br>
              <a:rPr lang="tr-TR" sz="2800" b="1" cap="none" dirty="0" smtClean="0">
                <a:ln w="3175" cmpd="sng">
                  <a:solidFill>
                    <a:schemeClr val="bg1"/>
                  </a:solidFill>
                </a:ln>
              </a:rPr>
            </a:br>
            <a:r>
              <a:rPr lang="tr-TR" sz="5600" b="1" cap="none" dirty="0" smtClean="0">
                <a:ln w="3175" cmpd="sng">
                  <a:solidFill>
                    <a:schemeClr val="tx1"/>
                  </a:solidFill>
                </a:ln>
                <a:solidFill>
                  <a:schemeClr val="bg1"/>
                </a:solidFill>
              </a:rPr>
              <a:t>"</a:t>
            </a:r>
            <a:r>
              <a:rPr lang="tr-TR" sz="5600" b="1" i="1" cap="none" dirty="0" smtClean="0">
                <a:ln w="3175" cmpd="sng">
                  <a:solidFill>
                    <a:schemeClr val="tx1"/>
                  </a:solidFill>
                </a:ln>
                <a:solidFill>
                  <a:srgbClr val="C00000"/>
                </a:solidFill>
              </a:rPr>
              <a:t>yeterince çalışmamak</a:t>
            </a:r>
            <a:r>
              <a:rPr lang="tr-TR" sz="5600" b="1" cap="none" dirty="0" smtClean="0">
                <a:ln w="3175" cmpd="sng">
                  <a:solidFill>
                    <a:schemeClr val="tx1"/>
                  </a:solidFill>
                </a:ln>
                <a:solidFill>
                  <a:schemeClr val="bg1"/>
                </a:solidFill>
              </a:rPr>
              <a:t>"</a:t>
            </a:r>
            <a:r>
              <a:rPr lang="tr-TR" sz="5600" b="1" cap="none" dirty="0">
                <a:ln w="3175" cmpd="sng">
                  <a:solidFill>
                    <a:schemeClr val="tx1"/>
                  </a:solidFill>
                </a:ln>
                <a:solidFill>
                  <a:schemeClr val="bg1"/>
                </a:solidFill>
              </a:rPr>
              <a:t/>
            </a:r>
            <a:br>
              <a:rPr lang="tr-TR" sz="5600" b="1" cap="none" dirty="0">
                <a:ln w="3175" cmpd="sng">
                  <a:solidFill>
                    <a:schemeClr val="tx1"/>
                  </a:solidFill>
                </a:ln>
                <a:solidFill>
                  <a:schemeClr val="bg1"/>
                </a:solidFill>
              </a:rPr>
            </a:br>
            <a:r>
              <a:rPr lang="tr-TR" sz="1200" b="1" cap="none" dirty="0" smtClean="0">
                <a:ln w="3175" cmpd="sng">
                  <a:solidFill>
                    <a:schemeClr val="tx1"/>
                  </a:solidFill>
                </a:ln>
                <a:solidFill>
                  <a:schemeClr val="bg1"/>
                </a:solidFill>
              </a:rPr>
              <a:t/>
            </a:r>
            <a:br>
              <a:rPr lang="tr-TR" sz="1200" b="1" cap="none" dirty="0" smtClean="0">
                <a:ln w="3175" cmpd="sng">
                  <a:solidFill>
                    <a:schemeClr val="tx1"/>
                  </a:solidFill>
                </a:ln>
                <a:solidFill>
                  <a:schemeClr val="bg1"/>
                </a:solidFill>
              </a:rPr>
            </a:br>
            <a:r>
              <a:rPr lang="tr-TR" sz="1200" b="1" cap="none" dirty="0" smtClean="0">
                <a:ln w="3175" cmpd="sng">
                  <a:solidFill>
                    <a:schemeClr val="tx1"/>
                  </a:solidFill>
                </a:ln>
                <a:solidFill>
                  <a:schemeClr val="bg1"/>
                </a:solidFill>
              </a:rPr>
              <a:t>			</a:t>
            </a:r>
            <a:r>
              <a:rPr lang="tr-TR" sz="3200" b="1" cap="none" dirty="0" smtClean="0">
                <a:ln w="3175" cmpd="sng">
                  <a:solidFill>
                    <a:schemeClr val="bg1"/>
                  </a:solidFill>
                </a:ln>
                <a:solidFill>
                  <a:schemeClr val="tx1"/>
                </a:solidFill>
              </a:rPr>
              <a:t>olarak görülmekte ve öğrenciden </a:t>
            </a:r>
            <a:r>
              <a:rPr lang="tr-TR" sz="2800" b="1" cap="none" dirty="0" smtClean="0">
                <a:ln w="3175" cmpd="sng">
                  <a:solidFill>
                    <a:schemeClr val="bg1"/>
                  </a:solidFill>
                </a:ln>
                <a:solidFill>
                  <a:schemeClr val="tx1"/>
                </a:solidFill>
              </a:rPr>
              <a:t>sürekli</a:t>
            </a:r>
            <a:r>
              <a:rPr lang="tr-TR" sz="2800" b="1" cap="none" dirty="0" smtClean="0">
                <a:ln w="3175" cmpd="sng">
                  <a:solidFill>
                    <a:schemeClr val="bg1"/>
                  </a:solidFill>
                </a:ln>
              </a:rPr>
              <a:t/>
            </a:r>
            <a:br>
              <a:rPr lang="tr-TR" sz="2800" b="1" cap="none" dirty="0" smtClean="0">
                <a:ln w="3175" cmpd="sng">
                  <a:solidFill>
                    <a:schemeClr val="bg1"/>
                  </a:solidFill>
                </a:ln>
              </a:rPr>
            </a:br>
            <a:r>
              <a:rPr lang="tr-TR" sz="2800" b="1" cap="none" dirty="0" smtClean="0">
                <a:ln w="3175" cmpd="sng">
                  <a:solidFill>
                    <a:schemeClr val="bg1"/>
                  </a:solidFill>
                </a:ln>
              </a:rPr>
              <a:t>					</a:t>
            </a:r>
            <a:r>
              <a:rPr lang="tr-TR" sz="5000" b="1" cap="none" dirty="0" smtClean="0">
                <a:ln w="3175" cmpd="sng">
                  <a:solidFill>
                    <a:schemeClr val="bg1"/>
                  </a:solidFill>
                </a:ln>
              </a:rPr>
              <a:t>daha çok çalışması</a:t>
            </a:r>
            <a:r>
              <a:rPr lang="tr-TR" sz="4500" b="1" cap="none" dirty="0" smtClean="0">
                <a:ln w="3175" cmpd="sng">
                  <a:solidFill>
                    <a:schemeClr val="bg1"/>
                  </a:solidFill>
                </a:ln>
              </a:rPr>
              <a:t> 							</a:t>
            </a:r>
            <a:r>
              <a:rPr lang="tr-TR" sz="4000" b="1" cap="none" dirty="0" smtClean="0">
                <a:ln w="3175" cmpd="sng">
                  <a:solidFill>
                    <a:schemeClr val="bg1"/>
                  </a:solidFill>
                </a:ln>
              </a:rPr>
              <a:t>istenmektedir.</a:t>
            </a:r>
            <a:endParaRPr lang="tr-TR" sz="4000" b="1" cap="none" dirty="0">
              <a:ln w="3175" cmpd="sng">
                <a:solidFill>
                  <a:schemeClr val="bg1"/>
                </a:solidFill>
              </a:ln>
            </a:endParaRP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257" y="0"/>
            <a:ext cx="1770743" cy="1770743"/>
          </a:xfrm>
          <a:prstGeom prst="rect">
            <a:avLst/>
          </a:prstGeom>
        </p:spPr>
      </p:pic>
    </p:spTree>
    <p:extLst>
      <p:ext uri="{BB962C8B-B14F-4D97-AF65-F5344CB8AC3E}">
        <p14:creationId xmlns:p14="http://schemas.microsoft.com/office/powerpoint/2010/main" val="1773365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20941797">
            <a:off x="1693760" y="2525999"/>
            <a:ext cx="8655203" cy="4184174"/>
          </a:xfrm>
        </p:spPr>
        <p:txBody>
          <a:bodyPr>
            <a:normAutofit fontScale="90000"/>
          </a:bodyPr>
          <a:lstStyle/>
          <a:p>
            <a:pPr algn="ctr">
              <a:lnSpc>
                <a:spcPct val="150000"/>
              </a:lnSpc>
            </a:pPr>
            <a:r>
              <a:rPr lang="tr-TR" b="1" cap="none" dirty="0">
                <a:ln w="19050" cmpd="sng">
                  <a:solidFill>
                    <a:schemeClr val="bg1"/>
                  </a:solidFill>
                </a:ln>
              </a:rPr>
              <a:t>Oysa gerekli olan </a:t>
            </a:r>
            <a:r>
              <a:rPr lang="tr-TR" b="1" cap="none" dirty="0" smtClean="0">
                <a:ln w="19050" cmpd="sng">
                  <a:solidFill>
                    <a:schemeClr val="bg1"/>
                  </a:solidFill>
                </a:ln>
              </a:rPr>
              <a:t/>
            </a:r>
            <a:br>
              <a:rPr lang="tr-TR" b="1" cap="none" dirty="0" smtClean="0">
                <a:ln w="19050" cmpd="sng">
                  <a:solidFill>
                    <a:schemeClr val="bg1"/>
                  </a:solidFill>
                </a:ln>
              </a:rPr>
            </a:br>
            <a:r>
              <a:rPr lang="tr-TR" sz="5300" b="1" cap="none" dirty="0" smtClean="0">
                <a:ln w="19050" cmpd="sng">
                  <a:solidFill>
                    <a:schemeClr val="tx1"/>
                  </a:solidFill>
                </a:ln>
                <a:solidFill>
                  <a:srgbClr val="C00000"/>
                </a:solidFill>
              </a:rPr>
              <a:t>"</a:t>
            </a:r>
            <a:r>
              <a:rPr lang="tr-TR" sz="5300" b="1" cap="none" dirty="0">
                <a:ln w="19050" cmpd="sng">
                  <a:solidFill>
                    <a:schemeClr val="tx1"/>
                  </a:solidFill>
                </a:ln>
                <a:solidFill>
                  <a:srgbClr val="C00000"/>
                </a:solidFill>
              </a:rPr>
              <a:t>bilinçsizce çok çalışmak" değil; </a:t>
            </a:r>
            <a:r>
              <a:rPr lang="tr-TR" b="1" cap="none" dirty="0" smtClean="0">
                <a:ln w="19050" cmpd="sng">
                  <a:solidFill>
                    <a:schemeClr val="bg1"/>
                  </a:solidFill>
                </a:ln>
              </a:rPr>
              <a:t/>
            </a:r>
            <a:br>
              <a:rPr lang="tr-TR" b="1" cap="none" dirty="0" smtClean="0">
                <a:ln w="19050" cmpd="sng">
                  <a:solidFill>
                    <a:schemeClr val="bg1"/>
                  </a:solidFill>
                </a:ln>
              </a:rPr>
            </a:br>
            <a:r>
              <a:rPr lang="tr-TR" b="1" cap="none" dirty="0" smtClean="0">
                <a:ln w="19050" cmpd="sng">
                  <a:solidFill>
                    <a:schemeClr val="bg1"/>
                  </a:solidFill>
                </a:ln>
              </a:rPr>
              <a:t>verimli </a:t>
            </a:r>
            <a:r>
              <a:rPr lang="tr-TR" b="1" cap="none" dirty="0">
                <a:ln w="19050" cmpd="sng">
                  <a:solidFill>
                    <a:schemeClr val="bg1"/>
                  </a:solidFill>
                </a:ln>
              </a:rPr>
              <a:t>ders </a:t>
            </a:r>
            <a:r>
              <a:rPr lang="tr-TR" b="1" cap="none" dirty="0" smtClean="0">
                <a:ln w="19050" cmpd="sng">
                  <a:solidFill>
                    <a:schemeClr val="bg1"/>
                  </a:solidFill>
                </a:ln>
              </a:rPr>
              <a:t>çalışma yollarını </a:t>
            </a:r>
            <a:r>
              <a:rPr lang="tr-TR" b="1" cap="none" dirty="0">
                <a:ln w="19050" cmpd="sng">
                  <a:solidFill>
                    <a:schemeClr val="bg1"/>
                  </a:solidFill>
                </a:ln>
              </a:rPr>
              <a:t>iyi bilerek </a:t>
            </a:r>
            <a:r>
              <a:rPr lang="tr-TR" b="1" cap="none" dirty="0" smtClean="0">
                <a:ln w="19050" cmpd="sng">
                  <a:solidFill>
                    <a:schemeClr val="bg1"/>
                  </a:solidFill>
                </a:ln>
              </a:rPr>
              <a:t/>
            </a:r>
            <a:br>
              <a:rPr lang="tr-TR" b="1" cap="none" dirty="0" smtClean="0">
                <a:ln w="19050" cmpd="sng">
                  <a:solidFill>
                    <a:schemeClr val="bg1"/>
                  </a:solidFill>
                </a:ln>
              </a:rPr>
            </a:br>
            <a:r>
              <a:rPr lang="tr-TR" b="1" cap="none" dirty="0" smtClean="0">
                <a:ln w="19050" cmpd="sng">
                  <a:solidFill>
                    <a:schemeClr val="bg1"/>
                  </a:solidFill>
                </a:ln>
              </a:rPr>
              <a:t>ve bunlardan gereğince </a:t>
            </a:r>
            <a:r>
              <a:rPr lang="tr-TR" b="1" cap="none" dirty="0">
                <a:ln w="19050" cmpd="sng">
                  <a:solidFill>
                    <a:schemeClr val="bg1"/>
                  </a:solidFill>
                </a:ln>
              </a:rPr>
              <a:t>yararlanarak </a:t>
            </a:r>
            <a:r>
              <a:rPr lang="tr-TR" b="1" cap="none" dirty="0" smtClean="0">
                <a:ln w="19050" cmpd="sng">
                  <a:solidFill>
                    <a:schemeClr val="bg1"/>
                  </a:solidFill>
                </a:ln>
              </a:rPr>
              <a:t/>
            </a:r>
            <a:br>
              <a:rPr lang="tr-TR" b="1" cap="none" dirty="0" smtClean="0">
                <a:ln w="19050" cmpd="sng">
                  <a:solidFill>
                    <a:schemeClr val="bg1"/>
                  </a:solidFill>
                </a:ln>
              </a:rPr>
            </a:br>
            <a:r>
              <a:rPr lang="tr-TR" b="1" cap="none" dirty="0" smtClean="0">
                <a:ln w="19050" cmpd="sng">
                  <a:solidFill>
                    <a:schemeClr val="bg1"/>
                  </a:solidFill>
                </a:ln>
              </a:rPr>
              <a:t>etkili </a:t>
            </a:r>
            <a:r>
              <a:rPr lang="tr-TR" b="1" cap="none" dirty="0">
                <a:ln w="19050" cmpd="sng">
                  <a:solidFill>
                    <a:schemeClr val="bg1"/>
                  </a:solidFill>
                </a:ln>
              </a:rPr>
              <a:t>çalışmaktır. </a:t>
            </a:r>
            <a:br>
              <a:rPr lang="tr-TR" b="1" cap="none" dirty="0">
                <a:ln w="19050" cmpd="sng">
                  <a:solidFill>
                    <a:schemeClr val="bg1"/>
                  </a:solidFill>
                </a:ln>
              </a:rPr>
            </a:br>
            <a:endParaRPr lang="tr-TR" dirty="0">
              <a:ln w="19050" cmpd="sng">
                <a:solidFill>
                  <a:schemeClr val="bg1"/>
                </a:solidFill>
              </a:ln>
            </a:endParaRPr>
          </a:p>
        </p:txBody>
      </p:sp>
      <p:pic>
        <p:nvPicPr>
          <p:cNvPr id="6" name="Resim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rot="20765271">
            <a:off x="7295080" y="3677088"/>
            <a:ext cx="1964028" cy="1964028"/>
          </a:xfrm>
          <a:prstGeom prst="rect">
            <a:avLst/>
          </a:prstGeom>
        </p:spPr>
      </p:pic>
      <p:pic>
        <p:nvPicPr>
          <p:cNvPr id="7" name="Resim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rot="21080362" flipH="1">
            <a:off x="1916717" y="542862"/>
            <a:ext cx="2153915" cy="1964028"/>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257" y="0"/>
            <a:ext cx="1770743" cy="1770743"/>
          </a:xfrm>
          <a:prstGeom prst="rect">
            <a:avLst/>
          </a:prstGeom>
        </p:spPr>
      </p:pic>
    </p:spTree>
    <p:extLst>
      <p:ext uri="{BB962C8B-B14F-4D97-AF65-F5344CB8AC3E}">
        <p14:creationId xmlns:p14="http://schemas.microsoft.com/office/powerpoint/2010/main" val="3389195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77991" y="713822"/>
            <a:ext cx="9000700" cy="4940003"/>
          </a:xfrm>
        </p:spPr>
        <p:txBody>
          <a:bodyPr>
            <a:normAutofit/>
          </a:bodyPr>
          <a:lstStyle/>
          <a:p>
            <a:r>
              <a:rPr lang="tr-TR" sz="4000" b="1" cap="none" dirty="0" smtClean="0">
                <a:ln w="28575" cmpd="sng">
                  <a:solidFill>
                    <a:schemeClr val="bg1"/>
                  </a:solidFill>
                </a:ln>
              </a:rPr>
              <a:t>		</a:t>
            </a:r>
            <a:r>
              <a:rPr lang="tr-TR" sz="5400" b="1" cap="none" dirty="0" smtClean="0">
                <a:ln w="28575" cmpd="sng">
                  <a:solidFill>
                    <a:schemeClr val="bg1"/>
                  </a:solidFill>
                </a:ln>
                <a:solidFill>
                  <a:srgbClr val="C00000"/>
                </a:solidFill>
              </a:rPr>
              <a:t>	Başarıya giden yol </a:t>
            </a:r>
            <a:r>
              <a:rPr lang="tr-TR" sz="6600" b="1" cap="none" dirty="0" smtClean="0">
                <a:ln w="28575" cmpd="sng">
                  <a:solidFill>
                    <a:schemeClr val="bg1"/>
                  </a:solidFill>
                </a:ln>
                <a:solidFill>
                  <a:srgbClr val="C00000"/>
                </a:solidFill>
              </a:rPr>
              <a:t/>
            </a:r>
            <a:br>
              <a:rPr lang="tr-TR" sz="6600" b="1" cap="none" dirty="0" smtClean="0">
                <a:ln w="28575" cmpd="sng">
                  <a:solidFill>
                    <a:schemeClr val="bg1"/>
                  </a:solidFill>
                </a:ln>
                <a:solidFill>
                  <a:srgbClr val="C00000"/>
                </a:solidFill>
              </a:rPr>
            </a:br>
            <a:r>
              <a:rPr lang="tr-TR" sz="6600" b="1" cap="none" dirty="0" smtClean="0">
                <a:ln w="28575" cmpd="sng">
                  <a:solidFill>
                    <a:schemeClr val="bg1"/>
                  </a:solidFill>
                </a:ln>
                <a:solidFill>
                  <a:srgbClr val="C00000"/>
                </a:solidFill>
              </a:rPr>
              <a:t>çok çalışmaktan değil </a:t>
            </a:r>
            <a:br>
              <a:rPr lang="tr-TR" sz="6600" b="1" cap="none" dirty="0" smtClean="0">
                <a:ln w="28575" cmpd="sng">
                  <a:solidFill>
                    <a:schemeClr val="bg1"/>
                  </a:solidFill>
                </a:ln>
                <a:solidFill>
                  <a:srgbClr val="C00000"/>
                </a:solidFill>
              </a:rPr>
            </a:br>
            <a:r>
              <a:rPr lang="tr-TR" sz="6600" b="1" cap="none" dirty="0" smtClean="0">
                <a:ln w="28575" cmpd="sng">
                  <a:solidFill>
                    <a:schemeClr val="bg1"/>
                  </a:solidFill>
                </a:ln>
                <a:solidFill>
                  <a:srgbClr val="C00000"/>
                </a:solidFill>
              </a:rPr>
              <a:t>		</a:t>
            </a:r>
            <a:r>
              <a:rPr lang="tr-TR" sz="7200" b="1" i="1" u="sng" cap="none" dirty="0" smtClean="0">
                <a:ln w="28575" cmpd="sng">
                  <a:solidFill>
                    <a:schemeClr val="bg1"/>
                  </a:solidFill>
                </a:ln>
                <a:solidFill>
                  <a:srgbClr val="C00000"/>
                </a:solidFill>
                <a:effectLst>
                  <a:outerShdw blurRad="38100" dist="38100" dir="2700000" algn="tl">
                    <a:srgbClr val="000000">
                      <a:alpha val="43137"/>
                    </a:srgbClr>
                  </a:outerShdw>
                </a:effectLst>
              </a:rPr>
              <a:t>etkili çalışmaktan</a:t>
            </a:r>
            <a:r>
              <a:rPr lang="tr-TR" sz="7200" b="1" cap="none" dirty="0" smtClean="0">
                <a:ln w="28575" cmpd="sng">
                  <a:solidFill>
                    <a:schemeClr val="bg1"/>
                  </a:solidFill>
                </a:ln>
                <a:solidFill>
                  <a:srgbClr val="C00000"/>
                </a:solidFill>
              </a:rPr>
              <a:t/>
            </a:r>
            <a:br>
              <a:rPr lang="tr-TR" sz="7200" b="1" cap="none" dirty="0" smtClean="0">
                <a:ln w="28575" cmpd="sng">
                  <a:solidFill>
                    <a:schemeClr val="bg1"/>
                  </a:solidFill>
                </a:ln>
                <a:solidFill>
                  <a:srgbClr val="C00000"/>
                </a:solidFill>
              </a:rPr>
            </a:br>
            <a:r>
              <a:rPr lang="tr-TR" sz="7200" b="1" cap="none" dirty="0">
                <a:ln w="28575" cmpd="sng">
                  <a:solidFill>
                    <a:schemeClr val="bg1"/>
                  </a:solidFill>
                </a:ln>
                <a:solidFill>
                  <a:srgbClr val="C00000"/>
                </a:solidFill>
              </a:rPr>
              <a:t> </a:t>
            </a:r>
            <a:r>
              <a:rPr lang="tr-TR" sz="7200" b="1" cap="none" dirty="0" smtClean="0">
                <a:ln w="28575" cmpd="sng">
                  <a:solidFill>
                    <a:schemeClr val="bg1"/>
                  </a:solidFill>
                </a:ln>
                <a:solidFill>
                  <a:srgbClr val="C00000"/>
                </a:solidFill>
              </a:rPr>
              <a:t>           </a:t>
            </a:r>
            <a:r>
              <a:rPr lang="tr-TR" sz="6000" b="1" cap="none" dirty="0" smtClean="0">
                <a:ln w="28575" cmpd="sng">
                  <a:solidFill>
                    <a:schemeClr val="bg1"/>
                  </a:solidFill>
                </a:ln>
                <a:solidFill>
                  <a:srgbClr val="C00000"/>
                </a:solidFill>
              </a:rPr>
              <a:t>geçmektedir.</a:t>
            </a:r>
            <a:endParaRPr lang="tr-TR" sz="6000" cap="none" dirty="0">
              <a:ln w="28575" cmpd="sng">
                <a:solidFill>
                  <a:schemeClr val="bg1"/>
                </a:solidFill>
              </a:ln>
              <a:solidFill>
                <a:srgbClr val="C00000"/>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257" y="0"/>
            <a:ext cx="1770743" cy="1770743"/>
          </a:xfrm>
          <a:prstGeom prst="rect">
            <a:avLst/>
          </a:prstGeom>
        </p:spPr>
      </p:pic>
    </p:spTree>
    <p:extLst>
      <p:ext uri="{BB962C8B-B14F-4D97-AF65-F5344CB8AC3E}">
        <p14:creationId xmlns:p14="http://schemas.microsoft.com/office/powerpoint/2010/main" val="2825923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34143" y="1420120"/>
            <a:ext cx="7210041" cy="2897747"/>
          </a:xfrm>
        </p:spPr>
        <p:txBody>
          <a:bodyPr>
            <a:normAutofit/>
          </a:bodyPr>
          <a:lstStyle/>
          <a:p>
            <a:pPr algn="ctr"/>
            <a:r>
              <a:rPr lang="tr-TR" sz="4400" b="1" dirty="0" smtClean="0">
                <a:ln w="19050" cmpd="sng">
                  <a:solidFill>
                    <a:schemeClr val="bg1"/>
                  </a:solidFill>
                </a:ln>
                <a:solidFill>
                  <a:srgbClr val="C00000"/>
                </a:solidFill>
                <a:latin typeface="Arial Rounded MT Bold" panose="020F0704030504030204" pitchFamily="34" charset="0"/>
              </a:rPr>
              <a:t>V E R İ M L İ    D E R S </a:t>
            </a:r>
            <a:br>
              <a:rPr lang="tr-TR" sz="4400" b="1" dirty="0" smtClean="0">
                <a:ln w="19050" cmpd="sng">
                  <a:solidFill>
                    <a:schemeClr val="bg1"/>
                  </a:solidFill>
                </a:ln>
                <a:solidFill>
                  <a:srgbClr val="C00000"/>
                </a:solidFill>
                <a:latin typeface="Arial Rounded MT Bold" panose="020F0704030504030204" pitchFamily="34" charset="0"/>
              </a:rPr>
            </a:br>
            <a:r>
              <a:rPr lang="tr-TR" sz="4400" b="1" dirty="0" smtClean="0">
                <a:ln w="19050" cmpd="sng">
                  <a:solidFill>
                    <a:schemeClr val="bg1"/>
                  </a:solidFill>
                </a:ln>
                <a:solidFill>
                  <a:srgbClr val="C00000"/>
                </a:solidFill>
                <a:latin typeface="Arial Rounded MT Bold" panose="020F0704030504030204" pitchFamily="34" charset="0"/>
              </a:rPr>
              <a:t>Ç A L I Ş M A   Y O L L A R I</a:t>
            </a:r>
            <a:br>
              <a:rPr lang="tr-TR" sz="4400" b="1" dirty="0" smtClean="0">
                <a:ln w="19050" cmpd="sng">
                  <a:solidFill>
                    <a:schemeClr val="bg1"/>
                  </a:solidFill>
                </a:ln>
                <a:solidFill>
                  <a:srgbClr val="C00000"/>
                </a:solidFill>
                <a:latin typeface="Arial Rounded MT Bold" panose="020F0704030504030204" pitchFamily="34" charset="0"/>
              </a:rPr>
            </a:br>
            <a:r>
              <a:rPr lang="tr-TR" sz="4400" b="1" dirty="0" smtClean="0">
                <a:ln w="19050" cmpd="sng">
                  <a:solidFill>
                    <a:schemeClr val="bg1"/>
                  </a:solidFill>
                </a:ln>
                <a:solidFill>
                  <a:srgbClr val="C00000"/>
                </a:solidFill>
                <a:latin typeface="Arial Rounded MT Bold" panose="020F0704030504030204" pitchFamily="34" charset="0"/>
              </a:rPr>
              <a:t>N E L E R D İ R ?</a:t>
            </a:r>
            <a:endParaRPr lang="tr-TR" sz="4400" b="1" dirty="0">
              <a:ln w="19050" cmpd="sng">
                <a:solidFill>
                  <a:schemeClr val="bg1"/>
                </a:solidFill>
              </a:ln>
              <a:solidFill>
                <a:srgbClr val="C00000"/>
              </a:solidFill>
              <a:latin typeface="Arial Rounded MT Bold" panose="020F0704030504030204" pitchFamily="34"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12434">
            <a:off x="2358068" y="3592717"/>
            <a:ext cx="1097334" cy="1097334"/>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70544">
            <a:off x="743484" y="2295033"/>
            <a:ext cx="882808" cy="830346"/>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98095">
            <a:off x="1599482" y="1947518"/>
            <a:ext cx="1132738" cy="1439710"/>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08713">
            <a:off x="1032506" y="4132340"/>
            <a:ext cx="797681" cy="695227"/>
          </a:xfrm>
          <a:prstGeom prst="rect">
            <a:avLst/>
          </a:prstGeom>
        </p:spPr>
      </p:pic>
      <p:pic>
        <p:nvPicPr>
          <p:cNvPr id="9" name="Resi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541604">
            <a:off x="2651117" y="2043329"/>
            <a:ext cx="1398977" cy="1139438"/>
          </a:xfrm>
          <a:prstGeom prst="rect">
            <a:avLst/>
          </a:prstGeom>
        </p:spPr>
      </p:pic>
      <p:pic>
        <p:nvPicPr>
          <p:cNvPr id="10" name="Resim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21257" y="0"/>
            <a:ext cx="1770743" cy="1770743"/>
          </a:xfrm>
          <a:prstGeom prst="rect">
            <a:avLst/>
          </a:prstGeom>
        </p:spPr>
      </p:pic>
    </p:spTree>
    <p:extLst>
      <p:ext uri="{BB962C8B-B14F-4D97-AF65-F5344CB8AC3E}">
        <p14:creationId xmlns:p14="http://schemas.microsoft.com/office/powerpoint/2010/main" val="1182540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026" y="679265"/>
            <a:ext cx="9144000" cy="910221"/>
          </a:xfrm>
        </p:spPr>
        <p:style>
          <a:lnRef idx="1">
            <a:schemeClr val="accent6"/>
          </a:lnRef>
          <a:fillRef idx="3">
            <a:schemeClr val="accent6"/>
          </a:fillRef>
          <a:effectRef idx="2">
            <a:schemeClr val="accent6"/>
          </a:effectRef>
          <a:fontRef idx="minor">
            <a:schemeClr val="lt1"/>
          </a:fontRef>
        </p:style>
        <p:txBody>
          <a:bodyPr/>
          <a:lstStyle/>
          <a:p>
            <a:pPr algn="ctr"/>
            <a:r>
              <a:rPr lang="tr-TR" b="1" dirty="0" smtClean="0"/>
              <a:t>Verimli Çalışmak İçin</a:t>
            </a:r>
            <a:endParaRPr lang="id-ID" dirty="0"/>
          </a:p>
        </p:txBody>
      </p:sp>
      <p:sp>
        <p:nvSpPr>
          <p:cNvPr id="3" name="Freeform 29"/>
          <p:cNvSpPr>
            <a:spLocks/>
          </p:cNvSpPr>
          <p:nvPr/>
        </p:nvSpPr>
        <p:spPr bwMode="auto">
          <a:xfrm>
            <a:off x="6009086" y="5174456"/>
            <a:ext cx="3262313" cy="114300"/>
          </a:xfrm>
          <a:custGeom>
            <a:avLst/>
            <a:gdLst>
              <a:gd name="T0" fmla="*/ 1928 w 1928"/>
              <a:gd name="T1" fmla="*/ 0 h 67"/>
              <a:gd name="T2" fmla="*/ 1860 w 1928"/>
              <a:gd name="T3" fmla="*/ 67 h 67"/>
              <a:gd name="T4" fmla="*/ 0 w 1928"/>
              <a:gd name="T5" fmla="*/ 67 h 67"/>
            </a:gdLst>
            <a:ahLst/>
            <a:cxnLst>
              <a:cxn ang="0">
                <a:pos x="T0" y="T1"/>
              </a:cxn>
              <a:cxn ang="0">
                <a:pos x="T2" y="T3"/>
              </a:cxn>
              <a:cxn ang="0">
                <a:pos x="T4" y="T5"/>
              </a:cxn>
            </a:cxnLst>
            <a:rect l="0" t="0" r="r" b="b"/>
            <a:pathLst>
              <a:path w="1928" h="67">
                <a:moveTo>
                  <a:pt x="1928" y="0"/>
                </a:moveTo>
                <a:cubicBezTo>
                  <a:pt x="1928" y="37"/>
                  <a:pt x="1898" y="67"/>
                  <a:pt x="1860" y="67"/>
                </a:cubicBezTo>
                <a:cubicBezTo>
                  <a:pt x="0" y="67"/>
                  <a:pt x="0" y="67"/>
                  <a:pt x="0" y="67"/>
                </a:cubicBezTo>
              </a:path>
            </a:pathLst>
          </a:custGeom>
          <a:noFill/>
          <a:ln w="80963"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4" name="Freeform 30"/>
          <p:cNvSpPr>
            <a:spLocks/>
          </p:cNvSpPr>
          <p:nvPr/>
        </p:nvSpPr>
        <p:spPr bwMode="auto">
          <a:xfrm>
            <a:off x="7567613" y="4307681"/>
            <a:ext cx="1703784" cy="114300"/>
          </a:xfrm>
          <a:custGeom>
            <a:avLst/>
            <a:gdLst>
              <a:gd name="T0" fmla="*/ 0 w 1007"/>
              <a:gd name="T1" fmla="*/ 0 h 67"/>
              <a:gd name="T2" fmla="*/ 939 w 1007"/>
              <a:gd name="T3" fmla="*/ 0 h 67"/>
              <a:gd name="T4" fmla="*/ 1007 w 1007"/>
              <a:gd name="T5" fmla="*/ 67 h 67"/>
            </a:gdLst>
            <a:ahLst/>
            <a:cxnLst>
              <a:cxn ang="0">
                <a:pos x="T0" y="T1"/>
              </a:cxn>
              <a:cxn ang="0">
                <a:pos x="T2" y="T3"/>
              </a:cxn>
              <a:cxn ang="0">
                <a:pos x="T4" y="T5"/>
              </a:cxn>
            </a:cxnLst>
            <a:rect l="0" t="0" r="r" b="b"/>
            <a:pathLst>
              <a:path w="1007" h="67">
                <a:moveTo>
                  <a:pt x="0" y="0"/>
                </a:moveTo>
                <a:cubicBezTo>
                  <a:pt x="939" y="0"/>
                  <a:pt x="939" y="0"/>
                  <a:pt x="939" y="0"/>
                </a:cubicBezTo>
                <a:cubicBezTo>
                  <a:pt x="977" y="0"/>
                  <a:pt x="1007" y="30"/>
                  <a:pt x="1007" y="67"/>
                </a:cubicBezTo>
              </a:path>
            </a:pathLst>
          </a:custGeom>
          <a:noFill/>
          <a:ln w="80963"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5" name="Freeform 31"/>
          <p:cNvSpPr>
            <a:spLocks/>
          </p:cNvSpPr>
          <p:nvPr/>
        </p:nvSpPr>
        <p:spPr bwMode="auto">
          <a:xfrm>
            <a:off x="5972175" y="3214689"/>
            <a:ext cx="3299222" cy="113109"/>
          </a:xfrm>
          <a:custGeom>
            <a:avLst/>
            <a:gdLst>
              <a:gd name="T0" fmla="*/ 1950 w 1950"/>
              <a:gd name="T1" fmla="*/ 0 h 67"/>
              <a:gd name="T2" fmla="*/ 1882 w 1950"/>
              <a:gd name="T3" fmla="*/ 67 h 67"/>
              <a:gd name="T4" fmla="*/ 0 w 1950"/>
              <a:gd name="T5" fmla="*/ 67 h 67"/>
            </a:gdLst>
            <a:ahLst/>
            <a:cxnLst>
              <a:cxn ang="0">
                <a:pos x="T0" y="T1"/>
              </a:cxn>
              <a:cxn ang="0">
                <a:pos x="T2" y="T3"/>
              </a:cxn>
              <a:cxn ang="0">
                <a:pos x="T4" y="T5"/>
              </a:cxn>
            </a:cxnLst>
            <a:rect l="0" t="0" r="r" b="b"/>
            <a:pathLst>
              <a:path w="1950" h="67">
                <a:moveTo>
                  <a:pt x="1950" y="0"/>
                </a:moveTo>
                <a:cubicBezTo>
                  <a:pt x="1950" y="37"/>
                  <a:pt x="1920" y="67"/>
                  <a:pt x="1882" y="67"/>
                </a:cubicBezTo>
                <a:cubicBezTo>
                  <a:pt x="0" y="67"/>
                  <a:pt x="0" y="67"/>
                  <a:pt x="0" y="67"/>
                </a:cubicBezTo>
              </a:path>
            </a:pathLst>
          </a:custGeom>
          <a:noFill/>
          <a:ln w="80963"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6" name="Freeform 32"/>
          <p:cNvSpPr>
            <a:spLocks/>
          </p:cNvSpPr>
          <p:nvPr/>
        </p:nvSpPr>
        <p:spPr bwMode="auto">
          <a:xfrm>
            <a:off x="6287692" y="2346722"/>
            <a:ext cx="2983706" cy="114300"/>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7" name="Freeform 33"/>
          <p:cNvSpPr>
            <a:spLocks/>
          </p:cNvSpPr>
          <p:nvPr/>
        </p:nvSpPr>
        <p:spPr bwMode="auto">
          <a:xfrm>
            <a:off x="2917033" y="4194573"/>
            <a:ext cx="5873353" cy="113109"/>
          </a:xfrm>
          <a:custGeom>
            <a:avLst/>
            <a:gdLst>
              <a:gd name="T0" fmla="*/ 0 w 3471"/>
              <a:gd name="T1" fmla="*/ 0 h 67"/>
              <a:gd name="T2" fmla="*/ 67 w 3471"/>
              <a:gd name="T3" fmla="*/ 67 h 67"/>
              <a:gd name="T4" fmla="*/ 3471 w 3471"/>
              <a:gd name="T5" fmla="*/ 67 h 67"/>
            </a:gdLst>
            <a:ahLst/>
            <a:cxnLst>
              <a:cxn ang="0">
                <a:pos x="T0" y="T1"/>
              </a:cxn>
              <a:cxn ang="0">
                <a:pos x="T2" y="T3"/>
              </a:cxn>
              <a:cxn ang="0">
                <a:pos x="T4" y="T5"/>
              </a:cxn>
            </a:cxnLst>
            <a:rect l="0" t="0" r="r" b="b"/>
            <a:pathLst>
              <a:path w="3471" h="67">
                <a:moveTo>
                  <a:pt x="0" y="0"/>
                </a:moveTo>
                <a:cubicBezTo>
                  <a:pt x="0" y="37"/>
                  <a:pt x="30" y="67"/>
                  <a:pt x="67" y="67"/>
                </a:cubicBezTo>
                <a:cubicBezTo>
                  <a:pt x="3471" y="67"/>
                  <a:pt x="3471" y="67"/>
                  <a:pt x="3471" y="67"/>
                </a:cubicBezTo>
              </a:path>
            </a:pathLst>
          </a:custGeom>
          <a:noFill/>
          <a:ln w="80963"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8" name="Freeform 34"/>
          <p:cNvSpPr>
            <a:spLocks/>
          </p:cNvSpPr>
          <p:nvPr/>
        </p:nvSpPr>
        <p:spPr bwMode="auto">
          <a:xfrm>
            <a:off x="2917033" y="3327798"/>
            <a:ext cx="3092053" cy="113109"/>
          </a:xfrm>
          <a:custGeom>
            <a:avLst/>
            <a:gdLst>
              <a:gd name="T0" fmla="*/ 1827 w 1827"/>
              <a:gd name="T1" fmla="*/ 0 h 67"/>
              <a:gd name="T2" fmla="*/ 67 w 1827"/>
              <a:gd name="T3" fmla="*/ 0 h 67"/>
              <a:gd name="T4" fmla="*/ 0 w 1827"/>
              <a:gd name="T5" fmla="*/ 67 h 67"/>
            </a:gdLst>
            <a:ahLst/>
            <a:cxnLst>
              <a:cxn ang="0">
                <a:pos x="T0" y="T1"/>
              </a:cxn>
              <a:cxn ang="0">
                <a:pos x="T2" y="T3"/>
              </a:cxn>
              <a:cxn ang="0">
                <a:pos x="T4" y="T5"/>
              </a:cxn>
            </a:cxnLst>
            <a:rect l="0" t="0" r="r" b="b"/>
            <a:pathLst>
              <a:path w="1827" h="67">
                <a:moveTo>
                  <a:pt x="1827" y="0"/>
                </a:moveTo>
                <a:cubicBezTo>
                  <a:pt x="67" y="0"/>
                  <a:pt x="67" y="0"/>
                  <a:pt x="67" y="0"/>
                </a:cubicBezTo>
                <a:cubicBezTo>
                  <a:pt x="30" y="0"/>
                  <a:pt x="0" y="30"/>
                  <a:pt x="0" y="67"/>
                </a:cubicBezTo>
              </a:path>
            </a:pathLst>
          </a:custGeom>
          <a:noFill/>
          <a:ln w="80963"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9" name="Freeform 41"/>
          <p:cNvSpPr>
            <a:spLocks/>
          </p:cNvSpPr>
          <p:nvPr/>
        </p:nvSpPr>
        <p:spPr bwMode="auto">
          <a:xfrm>
            <a:off x="9271397" y="2461024"/>
            <a:ext cx="0" cy="753665"/>
          </a:xfrm>
          <a:custGeom>
            <a:avLst/>
            <a:gdLst>
              <a:gd name="T0" fmla="*/ 0 h 633"/>
              <a:gd name="T1" fmla="*/ 325 h 633"/>
              <a:gd name="T2" fmla="*/ 633 h 633"/>
            </a:gdLst>
            <a:ahLst/>
            <a:cxnLst>
              <a:cxn ang="0">
                <a:pos x="0" y="T0"/>
              </a:cxn>
              <a:cxn ang="0">
                <a:pos x="0" y="T1"/>
              </a:cxn>
              <a:cxn ang="0">
                <a:pos x="0" y="T2"/>
              </a:cxn>
            </a:cxnLst>
            <a:rect l="0" t="0" r="r" b="b"/>
            <a:pathLst>
              <a:path h="633">
                <a:moveTo>
                  <a:pt x="0" y="0"/>
                </a:moveTo>
                <a:lnTo>
                  <a:pt x="0" y="325"/>
                </a:lnTo>
                <a:lnTo>
                  <a:pt x="0" y="633"/>
                </a:lnTo>
              </a:path>
            </a:pathLst>
          </a:custGeom>
          <a:noFill/>
          <a:ln w="80963"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10" name="Freeform 42"/>
          <p:cNvSpPr>
            <a:spLocks/>
          </p:cNvSpPr>
          <p:nvPr/>
        </p:nvSpPr>
        <p:spPr bwMode="auto">
          <a:xfrm>
            <a:off x="2917031" y="3440908"/>
            <a:ext cx="0" cy="753665"/>
          </a:xfrm>
          <a:custGeom>
            <a:avLst/>
            <a:gdLst>
              <a:gd name="T0" fmla="*/ 0 h 633"/>
              <a:gd name="T1" fmla="*/ 329 h 633"/>
              <a:gd name="T2" fmla="*/ 633 h 633"/>
            </a:gdLst>
            <a:ahLst/>
            <a:cxnLst>
              <a:cxn ang="0">
                <a:pos x="0" y="T0"/>
              </a:cxn>
              <a:cxn ang="0">
                <a:pos x="0" y="T1"/>
              </a:cxn>
              <a:cxn ang="0">
                <a:pos x="0" y="T2"/>
              </a:cxn>
            </a:cxnLst>
            <a:rect l="0" t="0" r="r" b="b"/>
            <a:pathLst>
              <a:path h="633">
                <a:moveTo>
                  <a:pt x="0" y="0"/>
                </a:moveTo>
                <a:lnTo>
                  <a:pt x="0" y="329"/>
                </a:lnTo>
                <a:lnTo>
                  <a:pt x="0" y="633"/>
                </a:lnTo>
              </a:path>
            </a:pathLst>
          </a:custGeom>
          <a:noFill/>
          <a:ln w="80963"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11" name="Freeform 43"/>
          <p:cNvSpPr>
            <a:spLocks/>
          </p:cNvSpPr>
          <p:nvPr/>
        </p:nvSpPr>
        <p:spPr bwMode="auto">
          <a:xfrm>
            <a:off x="9271397" y="4421982"/>
            <a:ext cx="0" cy="752475"/>
          </a:xfrm>
          <a:custGeom>
            <a:avLst/>
            <a:gdLst>
              <a:gd name="T0" fmla="*/ 0 h 632"/>
              <a:gd name="T1" fmla="*/ 312 h 632"/>
              <a:gd name="T2" fmla="*/ 632 h 632"/>
            </a:gdLst>
            <a:ahLst/>
            <a:cxnLst>
              <a:cxn ang="0">
                <a:pos x="0" y="T0"/>
              </a:cxn>
              <a:cxn ang="0">
                <a:pos x="0" y="T1"/>
              </a:cxn>
              <a:cxn ang="0">
                <a:pos x="0" y="T2"/>
              </a:cxn>
            </a:cxnLst>
            <a:rect l="0" t="0" r="r" b="b"/>
            <a:pathLst>
              <a:path h="632">
                <a:moveTo>
                  <a:pt x="0" y="0"/>
                </a:moveTo>
                <a:lnTo>
                  <a:pt x="0" y="312"/>
                </a:lnTo>
                <a:lnTo>
                  <a:pt x="0" y="632"/>
                </a:lnTo>
              </a:path>
            </a:pathLst>
          </a:custGeom>
          <a:noFill/>
          <a:ln w="80963"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grpSp>
        <p:nvGrpSpPr>
          <p:cNvPr id="12" name="Group 48"/>
          <p:cNvGrpSpPr/>
          <p:nvPr/>
        </p:nvGrpSpPr>
        <p:grpSpPr>
          <a:xfrm>
            <a:off x="5147913" y="2074070"/>
            <a:ext cx="1850821" cy="592217"/>
            <a:chOff x="4831882" y="1622425"/>
            <a:chExt cx="2467761" cy="789623"/>
          </a:xfrm>
        </p:grpSpPr>
        <p:sp>
          <p:nvSpPr>
            <p:cNvPr id="48" name="Freeform 35"/>
            <p:cNvSpPr>
              <a:spLocks/>
            </p:cNvSpPr>
            <p:nvPr/>
          </p:nvSpPr>
          <p:spPr bwMode="auto">
            <a:xfrm>
              <a:off x="4850131" y="1681798"/>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nvGrpSpPr>
            <p:cNvPr id="16" name="Group 43"/>
            <p:cNvGrpSpPr/>
            <p:nvPr/>
          </p:nvGrpSpPr>
          <p:grpSpPr>
            <a:xfrm>
              <a:off x="4831882" y="1622425"/>
              <a:ext cx="2465855" cy="730250"/>
              <a:chOff x="4831882" y="1622425"/>
              <a:chExt cx="2465855" cy="730250"/>
            </a:xfrm>
          </p:grpSpPr>
          <p:sp>
            <p:nvSpPr>
              <p:cNvPr id="13" name="Freeform 35"/>
              <p:cNvSpPr>
                <a:spLocks/>
              </p:cNvSpPr>
              <p:nvPr/>
            </p:nvSpPr>
            <p:spPr bwMode="auto">
              <a:xfrm>
                <a:off x="4848225" y="1622425"/>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4" name="TextBox 13"/>
              <p:cNvSpPr txBox="1"/>
              <p:nvPr/>
            </p:nvSpPr>
            <p:spPr>
              <a:xfrm>
                <a:off x="4831882" y="1744662"/>
                <a:ext cx="649193" cy="492443"/>
              </a:xfrm>
              <a:prstGeom prst="rect">
                <a:avLst/>
              </a:prstGeom>
              <a:noFill/>
            </p:spPr>
            <p:txBody>
              <a:bodyPr wrap="square" rtlCol="0">
                <a:spAutoFit/>
              </a:bodyPr>
              <a:lstStyle/>
              <a:p>
                <a:pPr algn="ctr"/>
                <a:r>
                  <a:rPr lang="id-ID" b="1" dirty="0">
                    <a:solidFill>
                      <a:schemeClr val="bg1"/>
                    </a:solidFill>
                    <a:latin typeface="+mj-lt"/>
                  </a:rPr>
                  <a:t>01</a:t>
                </a:r>
              </a:p>
            </p:txBody>
          </p:sp>
          <p:sp>
            <p:nvSpPr>
              <p:cNvPr id="15" name="TextBox 14"/>
              <p:cNvSpPr txBox="1"/>
              <p:nvPr/>
            </p:nvSpPr>
            <p:spPr>
              <a:xfrm>
                <a:off x="5384259" y="1808165"/>
                <a:ext cx="1844882" cy="492443"/>
              </a:xfrm>
              <a:prstGeom prst="rect">
                <a:avLst/>
              </a:prstGeom>
              <a:noFill/>
            </p:spPr>
            <p:txBody>
              <a:bodyPr wrap="square" rtlCol="0">
                <a:spAutoFit/>
              </a:bodyPr>
              <a:lstStyle/>
              <a:p>
                <a:r>
                  <a:rPr lang="tr-TR" b="1" dirty="0">
                    <a:solidFill>
                      <a:schemeClr val="tx1">
                        <a:lumMod val="95000"/>
                        <a:lumOff val="5000"/>
                      </a:schemeClr>
                    </a:solidFill>
                  </a:rPr>
                  <a:t>Planlı Çalışın</a:t>
                </a:r>
                <a:endParaRPr lang="en-US" b="1" dirty="0">
                  <a:solidFill>
                    <a:schemeClr val="tx1">
                      <a:lumMod val="95000"/>
                      <a:lumOff val="5000"/>
                    </a:schemeClr>
                  </a:solidFill>
                  <a:latin typeface="Signika Negative" pitchFamily="2" charset="0"/>
                </a:endParaRPr>
              </a:p>
            </p:txBody>
          </p:sp>
        </p:grpSp>
      </p:grpSp>
      <p:grpSp>
        <p:nvGrpSpPr>
          <p:cNvPr id="20" name="Group 49"/>
          <p:cNvGrpSpPr/>
          <p:nvPr/>
        </p:nvGrpSpPr>
        <p:grpSpPr>
          <a:xfrm>
            <a:off x="6989712" y="3032524"/>
            <a:ext cx="1953311" cy="627949"/>
            <a:chOff x="7287616" y="2900363"/>
            <a:chExt cx="2604415" cy="837265"/>
          </a:xfrm>
        </p:grpSpPr>
        <p:sp>
          <p:nvSpPr>
            <p:cNvPr id="47" name="Freeform 36"/>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7" name="Freeform 36"/>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8" name="TextBox 17"/>
            <p:cNvSpPr txBox="1"/>
            <p:nvPr/>
          </p:nvSpPr>
          <p:spPr>
            <a:xfrm>
              <a:off x="7287616" y="3019863"/>
              <a:ext cx="649195" cy="492442"/>
            </a:xfrm>
            <a:prstGeom prst="rect">
              <a:avLst/>
            </a:prstGeom>
            <a:noFill/>
          </p:spPr>
          <p:txBody>
            <a:bodyPr wrap="square" rtlCol="0">
              <a:spAutoFit/>
            </a:bodyPr>
            <a:lstStyle/>
            <a:p>
              <a:pPr algn="ctr"/>
              <a:r>
                <a:rPr lang="id-ID" b="1" dirty="0">
                  <a:solidFill>
                    <a:schemeClr val="bg1"/>
                  </a:solidFill>
                  <a:latin typeface="+mj-lt"/>
                </a:rPr>
                <a:t>02</a:t>
              </a:r>
            </a:p>
          </p:txBody>
        </p:sp>
        <p:sp>
          <p:nvSpPr>
            <p:cNvPr id="19" name="TextBox 18"/>
            <p:cNvSpPr txBox="1"/>
            <p:nvPr/>
          </p:nvSpPr>
          <p:spPr>
            <a:xfrm>
              <a:off x="7796464" y="2955024"/>
              <a:ext cx="2085475" cy="697626"/>
            </a:xfrm>
            <a:prstGeom prst="rect">
              <a:avLst/>
            </a:prstGeom>
            <a:noFill/>
          </p:spPr>
          <p:txBody>
            <a:bodyPr wrap="square" rtlCol="0">
              <a:spAutoFit/>
            </a:bodyPr>
            <a:lstStyle/>
            <a:p>
              <a:r>
                <a:rPr lang="tr-TR" sz="1400" b="1" dirty="0">
                  <a:solidFill>
                    <a:schemeClr val="tx1">
                      <a:lumMod val="95000"/>
                      <a:lumOff val="5000"/>
                    </a:schemeClr>
                  </a:solidFill>
                </a:rPr>
                <a:t>Konuyu İyi Öğrenin</a:t>
              </a:r>
              <a:endParaRPr lang="en-US" sz="1400" b="1" dirty="0">
                <a:solidFill>
                  <a:schemeClr val="tx1">
                    <a:lumMod val="95000"/>
                    <a:lumOff val="5000"/>
                  </a:schemeClr>
                </a:solidFill>
                <a:latin typeface="Signika Negative" pitchFamily="2" charset="0"/>
              </a:endParaRPr>
            </a:p>
          </p:txBody>
        </p:sp>
      </p:grpSp>
      <p:grpSp>
        <p:nvGrpSpPr>
          <p:cNvPr id="24" name="Group 51"/>
          <p:cNvGrpSpPr/>
          <p:nvPr/>
        </p:nvGrpSpPr>
        <p:grpSpPr>
          <a:xfrm>
            <a:off x="3239559" y="3032524"/>
            <a:ext cx="1938471" cy="628361"/>
            <a:chOff x="2287410" y="2900363"/>
            <a:chExt cx="2584628" cy="837815"/>
          </a:xfrm>
        </p:grpSpPr>
        <p:sp>
          <p:nvSpPr>
            <p:cNvPr id="51" name="Freeform 36"/>
            <p:cNvSpPr>
              <a:spLocks/>
            </p:cNvSpPr>
            <p:nvPr/>
          </p:nvSpPr>
          <p:spPr bwMode="auto">
            <a:xfrm>
              <a:off x="2287410" y="296824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1" name="Freeform 37"/>
            <p:cNvSpPr>
              <a:spLocks/>
            </p:cNvSpPr>
            <p:nvPr/>
          </p:nvSpPr>
          <p:spPr bwMode="auto">
            <a:xfrm>
              <a:off x="2287588"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2" name="TextBox 21"/>
            <p:cNvSpPr txBox="1"/>
            <p:nvPr/>
          </p:nvSpPr>
          <p:spPr>
            <a:xfrm>
              <a:off x="2367285" y="3039126"/>
              <a:ext cx="649195" cy="492443"/>
            </a:xfrm>
            <a:prstGeom prst="rect">
              <a:avLst/>
            </a:prstGeom>
            <a:noFill/>
          </p:spPr>
          <p:txBody>
            <a:bodyPr wrap="square" rtlCol="0">
              <a:spAutoFit/>
            </a:bodyPr>
            <a:lstStyle/>
            <a:p>
              <a:pPr algn="ctr"/>
              <a:r>
                <a:rPr lang="id-ID" b="1" dirty="0">
                  <a:solidFill>
                    <a:schemeClr val="bg1"/>
                  </a:solidFill>
                  <a:latin typeface="+mj-lt"/>
                </a:rPr>
                <a:t>03</a:t>
              </a:r>
            </a:p>
          </p:txBody>
        </p:sp>
        <p:sp>
          <p:nvSpPr>
            <p:cNvPr id="23" name="TextBox 22"/>
            <p:cNvSpPr txBox="1"/>
            <p:nvPr/>
          </p:nvSpPr>
          <p:spPr>
            <a:xfrm>
              <a:off x="2919662" y="3150756"/>
              <a:ext cx="1844883" cy="451406"/>
            </a:xfrm>
            <a:prstGeom prst="rect">
              <a:avLst/>
            </a:prstGeom>
            <a:noFill/>
          </p:spPr>
          <p:txBody>
            <a:bodyPr wrap="square" rtlCol="0">
              <a:spAutoFit/>
            </a:bodyPr>
            <a:lstStyle/>
            <a:p>
              <a:r>
                <a:rPr lang="tr-TR" sz="1600" b="1" dirty="0">
                  <a:solidFill>
                    <a:schemeClr val="tx1">
                      <a:lumMod val="95000"/>
                      <a:lumOff val="5000"/>
                    </a:schemeClr>
                  </a:solidFill>
                </a:rPr>
                <a:t>Tekrar Yapın</a:t>
              </a:r>
              <a:endParaRPr lang="en-US" sz="1600" b="1" dirty="0">
                <a:solidFill>
                  <a:schemeClr val="tx1">
                    <a:lumMod val="95000"/>
                    <a:lumOff val="5000"/>
                  </a:schemeClr>
                </a:solidFill>
                <a:latin typeface="Signika Negative" pitchFamily="2" charset="0"/>
              </a:endParaRPr>
            </a:p>
          </p:txBody>
        </p:sp>
      </p:grpSp>
      <p:grpSp>
        <p:nvGrpSpPr>
          <p:cNvPr id="28" name="Group 55"/>
          <p:cNvGrpSpPr/>
          <p:nvPr/>
        </p:nvGrpSpPr>
        <p:grpSpPr>
          <a:xfrm>
            <a:off x="7003667" y="4017169"/>
            <a:ext cx="1939119" cy="637142"/>
            <a:chOff x="7306221" y="4213225"/>
            <a:chExt cx="2585492" cy="849523"/>
          </a:xfrm>
        </p:grpSpPr>
        <p:sp>
          <p:nvSpPr>
            <p:cNvPr id="53" name="Freeform 36"/>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5" name="Freeform 38"/>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6" name="TextBox 25"/>
            <p:cNvSpPr txBox="1"/>
            <p:nvPr/>
          </p:nvSpPr>
          <p:spPr>
            <a:xfrm>
              <a:off x="7378888" y="4337350"/>
              <a:ext cx="649195" cy="492443"/>
            </a:xfrm>
            <a:prstGeom prst="rect">
              <a:avLst/>
            </a:prstGeom>
            <a:noFill/>
          </p:spPr>
          <p:txBody>
            <a:bodyPr wrap="square" rtlCol="0">
              <a:spAutoFit/>
            </a:bodyPr>
            <a:lstStyle/>
            <a:p>
              <a:pPr algn="ctr"/>
              <a:r>
                <a:rPr lang="id-ID" b="1" dirty="0">
                  <a:solidFill>
                    <a:schemeClr val="bg1"/>
                  </a:solidFill>
                  <a:latin typeface="+mj-lt"/>
                </a:rPr>
                <a:t>05</a:t>
              </a:r>
            </a:p>
          </p:txBody>
        </p:sp>
        <p:sp>
          <p:nvSpPr>
            <p:cNvPr id="27" name="TextBox 26"/>
            <p:cNvSpPr txBox="1"/>
            <p:nvPr/>
          </p:nvSpPr>
          <p:spPr>
            <a:xfrm>
              <a:off x="7931265" y="4272510"/>
              <a:ext cx="1844883" cy="697627"/>
            </a:xfrm>
            <a:prstGeom prst="rect">
              <a:avLst/>
            </a:prstGeom>
            <a:noFill/>
          </p:spPr>
          <p:txBody>
            <a:bodyPr wrap="square" rtlCol="0">
              <a:spAutoFit/>
            </a:bodyPr>
            <a:lstStyle/>
            <a:p>
              <a:r>
                <a:rPr lang="tr-TR" sz="1400" b="1" dirty="0">
                  <a:solidFill>
                    <a:schemeClr val="tx1">
                      <a:lumMod val="95000"/>
                      <a:lumOff val="5000"/>
                    </a:schemeClr>
                  </a:solidFill>
                </a:rPr>
                <a:t>Farklı Yöntemler Kullanın</a:t>
              </a:r>
              <a:endParaRPr lang="en-US" sz="1400" b="1" dirty="0">
                <a:solidFill>
                  <a:schemeClr val="tx1">
                    <a:lumMod val="95000"/>
                    <a:lumOff val="5000"/>
                  </a:schemeClr>
                </a:solidFill>
                <a:latin typeface="Signika Negative" pitchFamily="2" charset="0"/>
              </a:endParaRPr>
            </a:p>
          </p:txBody>
        </p:sp>
      </p:grpSp>
      <p:grpSp>
        <p:nvGrpSpPr>
          <p:cNvPr id="32" name="Group 54"/>
          <p:cNvGrpSpPr/>
          <p:nvPr/>
        </p:nvGrpSpPr>
        <p:grpSpPr>
          <a:xfrm>
            <a:off x="3236239" y="4017169"/>
            <a:ext cx="1941790" cy="637142"/>
            <a:chOff x="2282985" y="4213225"/>
            <a:chExt cx="2589053" cy="849523"/>
          </a:xfrm>
        </p:grpSpPr>
        <p:sp>
          <p:nvSpPr>
            <p:cNvPr id="54" name="Freeform 36"/>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9" name="Freeform 39"/>
            <p:cNvSpPr>
              <a:spLocks/>
            </p:cNvSpPr>
            <p:nvPr/>
          </p:nvSpPr>
          <p:spPr bwMode="auto">
            <a:xfrm>
              <a:off x="2287588"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30" name="TextBox 29"/>
            <p:cNvSpPr txBox="1"/>
            <p:nvPr/>
          </p:nvSpPr>
          <p:spPr>
            <a:xfrm>
              <a:off x="2367285" y="4337350"/>
              <a:ext cx="649195" cy="492443"/>
            </a:xfrm>
            <a:prstGeom prst="rect">
              <a:avLst/>
            </a:prstGeom>
            <a:noFill/>
          </p:spPr>
          <p:txBody>
            <a:bodyPr wrap="square" rtlCol="0">
              <a:spAutoFit/>
            </a:bodyPr>
            <a:lstStyle/>
            <a:p>
              <a:pPr algn="ctr"/>
              <a:r>
                <a:rPr lang="id-ID" b="1" dirty="0">
                  <a:solidFill>
                    <a:schemeClr val="bg1"/>
                  </a:solidFill>
                  <a:latin typeface="+mj-lt"/>
                </a:rPr>
                <a:t>04</a:t>
              </a:r>
            </a:p>
          </p:txBody>
        </p:sp>
        <p:sp>
          <p:nvSpPr>
            <p:cNvPr id="31" name="TextBox 30"/>
            <p:cNvSpPr txBox="1"/>
            <p:nvPr/>
          </p:nvSpPr>
          <p:spPr>
            <a:xfrm>
              <a:off x="2919662" y="4432937"/>
              <a:ext cx="1844882" cy="451406"/>
            </a:xfrm>
            <a:prstGeom prst="rect">
              <a:avLst/>
            </a:prstGeom>
            <a:noFill/>
          </p:spPr>
          <p:txBody>
            <a:bodyPr wrap="square" rtlCol="0">
              <a:spAutoFit/>
            </a:bodyPr>
            <a:lstStyle/>
            <a:p>
              <a:r>
                <a:rPr lang="tr-TR" sz="1600" b="1" dirty="0">
                  <a:solidFill>
                    <a:schemeClr val="tx1">
                      <a:lumMod val="95000"/>
                      <a:lumOff val="5000"/>
                    </a:schemeClr>
                  </a:solidFill>
                </a:rPr>
                <a:t>Kitap okuyun</a:t>
              </a:r>
              <a:endParaRPr lang="en-US" sz="1600" b="1" dirty="0">
                <a:solidFill>
                  <a:schemeClr val="tx1">
                    <a:lumMod val="95000"/>
                    <a:lumOff val="5000"/>
                  </a:schemeClr>
                </a:solidFill>
                <a:latin typeface="Signika Negative" pitchFamily="2" charset="0"/>
              </a:endParaRPr>
            </a:p>
          </p:txBody>
        </p:sp>
      </p:grpSp>
      <p:grpSp>
        <p:nvGrpSpPr>
          <p:cNvPr id="43" name="Group 58"/>
          <p:cNvGrpSpPr/>
          <p:nvPr/>
        </p:nvGrpSpPr>
        <p:grpSpPr>
          <a:xfrm>
            <a:off x="5155981" y="5016105"/>
            <a:ext cx="1841323" cy="587963"/>
            <a:chOff x="4842640" y="5545138"/>
            <a:chExt cx="2455097" cy="783951"/>
          </a:xfrm>
        </p:grpSpPr>
        <p:sp>
          <p:nvSpPr>
            <p:cNvPr id="58" name="Freeform 35"/>
            <p:cNvSpPr>
              <a:spLocks/>
            </p:cNvSpPr>
            <p:nvPr/>
          </p:nvSpPr>
          <p:spPr bwMode="auto">
            <a:xfrm>
              <a:off x="4847122" y="5598839"/>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chemeClr val="accent6">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33" name="Freeform 40"/>
            <p:cNvSpPr>
              <a:spLocks/>
            </p:cNvSpPr>
            <p:nvPr/>
          </p:nvSpPr>
          <p:spPr bwMode="auto">
            <a:xfrm>
              <a:off x="4848225" y="5545138"/>
              <a:ext cx="2449512" cy="728662"/>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34" name="TextBox 33"/>
            <p:cNvSpPr txBox="1"/>
            <p:nvPr/>
          </p:nvSpPr>
          <p:spPr>
            <a:xfrm>
              <a:off x="4842640" y="5645898"/>
              <a:ext cx="649195" cy="492443"/>
            </a:xfrm>
            <a:prstGeom prst="rect">
              <a:avLst/>
            </a:prstGeom>
            <a:noFill/>
          </p:spPr>
          <p:txBody>
            <a:bodyPr wrap="square" rtlCol="0">
              <a:spAutoFit/>
            </a:bodyPr>
            <a:lstStyle/>
            <a:p>
              <a:pPr algn="ctr"/>
              <a:r>
                <a:rPr lang="id-ID" b="1" dirty="0">
                  <a:solidFill>
                    <a:schemeClr val="bg1"/>
                  </a:solidFill>
                  <a:latin typeface="+mj-lt"/>
                </a:rPr>
                <a:t>06</a:t>
              </a:r>
            </a:p>
          </p:txBody>
        </p:sp>
        <p:sp>
          <p:nvSpPr>
            <p:cNvPr id="35" name="TextBox 34"/>
            <p:cNvSpPr txBox="1"/>
            <p:nvPr/>
          </p:nvSpPr>
          <p:spPr>
            <a:xfrm>
              <a:off x="5395017" y="5706983"/>
              <a:ext cx="1844882" cy="492443"/>
            </a:xfrm>
            <a:prstGeom prst="rect">
              <a:avLst/>
            </a:prstGeom>
            <a:noFill/>
          </p:spPr>
          <p:txBody>
            <a:bodyPr wrap="square" rtlCol="0">
              <a:spAutoFit/>
            </a:bodyPr>
            <a:lstStyle/>
            <a:p>
              <a:r>
                <a:rPr lang="tr-TR" b="1" dirty="0">
                  <a:solidFill>
                    <a:schemeClr val="tx1">
                      <a:lumMod val="95000"/>
                      <a:lumOff val="5000"/>
                    </a:schemeClr>
                  </a:solidFill>
                </a:rPr>
                <a:t>Test Çözün</a:t>
              </a:r>
              <a:endParaRPr lang="en-US" b="1" dirty="0">
                <a:solidFill>
                  <a:schemeClr val="tx1">
                    <a:lumMod val="95000"/>
                    <a:lumOff val="5000"/>
                  </a:schemeClr>
                </a:solidFill>
                <a:latin typeface="Signika Negative" pitchFamily="2" charset="0"/>
              </a:endParaRPr>
            </a:p>
          </p:txBody>
        </p:sp>
      </p:grpSp>
      <p:sp>
        <p:nvSpPr>
          <p:cNvPr id="36" name="Chevron 35"/>
          <p:cNvSpPr/>
          <p:nvPr/>
        </p:nvSpPr>
        <p:spPr>
          <a:xfrm>
            <a:off x="7908902" y="2230910"/>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7" name="Chevron 36"/>
          <p:cNvSpPr/>
          <p:nvPr/>
        </p:nvSpPr>
        <p:spPr>
          <a:xfrm rot="5400000">
            <a:off x="9135844" y="2717218"/>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8" name="Chevron 37"/>
          <p:cNvSpPr/>
          <p:nvPr/>
        </p:nvSpPr>
        <p:spPr>
          <a:xfrm rot="10800000">
            <a:off x="5972175" y="3207572"/>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9" name="Chevron 38"/>
          <p:cNvSpPr/>
          <p:nvPr/>
        </p:nvSpPr>
        <p:spPr>
          <a:xfrm rot="5400000">
            <a:off x="2779207" y="3702706"/>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0" name="Chevron 39"/>
          <p:cNvSpPr/>
          <p:nvPr/>
        </p:nvSpPr>
        <p:spPr>
          <a:xfrm rot="5400000">
            <a:off x="9135844" y="4672813"/>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1" name="Chevron 40"/>
          <p:cNvSpPr/>
          <p:nvPr/>
        </p:nvSpPr>
        <p:spPr>
          <a:xfrm rot="10800000" flipH="1">
            <a:off x="5972175" y="4177958"/>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2" name="Chevron 41"/>
          <p:cNvSpPr/>
          <p:nvPr/>
        </p:nvSpPr>
        <p:spPr>
          <a:xfrm rot="10800000">
            <a:off x="7908902" y="5151054"/>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pic>
        <p:nvPicPr>
          <p:cNvPr id="52" name="Resim 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257" y="0"/>
            <a:ext cx="1770743" cy="1770743"/>
          </a:xfrm>
          <a:prstGeom prst="rect">
            <a:avLst/>
          </a:prstGeom>
        </p:spPr>
      </p:pic>
    </p:spTree>
    <p:extLst>
      <p:ext uri="{BB962C8B-B14F-4D97-AF65-F5344CB8AC3E}">
        <p14:creationId xmlns:p14="http://schemas.microsoft.com/office/powerpoint/2010/main" val="249540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par>
                                <p:cTn id="22" presetID="47"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750"/>
                                        <p:tgtEl>
                                          <p:spTgt spid="20"/>
                                        </p:tgtEl>
                                      </p:cBhvr>
                                    </p:animEffect>
                                    <p:anim calcmode="lin" valueType="num">
                                      <p:cBhvr>
                                        <p:cTn id="25" dur="750" fill="hold"/>
                                        <p:tgtEl>
                                          <p:spTgt spid="20"/>
                                        </p:tgtEl>
                                        <p:attrNameLst>
                                          <p:attrName>ppt_x</p:attrName>
                                        </p:attrNameLst>
                                      </p:cBhvr>
                                      <p:tavLst>
                                        <p:tav tm="0">
                                          <p:val>
                                            <p:strVal val="#ppt_x"/>
                                          </p:val>
                                        </p:tav>
                                        <p:tav tm="100000">
                                          <p:val>
                                            <p:strVal val="#ppt_x"/>
                                          </p:val>
                                        </p:tav>
                                      </p:tavLst>
                                    </p:anim>
                                    <p:anim calcmode="lin" valueType="num">
                                      <p:cBhvr>
                                        <p:cTn id="26" dur="750" fill="hold"/>
                                        <p:tgtEl>
                                          <p:spTgt spid="20"/>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500"/>
                                        <p:tgtEl>
                                          <p:spTgt spid="8"/>
                                        </p:tgtEl>
                                      </p:cBhvr>
                                    </p:animEffect>
                                  </p:childTnLst>
                                </p:cTn>
                              </p:par>
                              <p:par>
                                <p:cTn id="31" presetID="47"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750"/>
                                        <p:tgtEl>
                                          <p:spTgt spid="24"/>
                                        </p:tgtEl>
                                      </p:cBhvr>
                                    </p:animEffect>
                                    <p:anim calcmode="lin" valueType="num">
                                      <p:cBhvr>
                                        <p:cTn id="34" dur="750" fill="hold"/>
                                        <p:tgtEl>
                                          <p:spTgt spid="24"/>
                                        </p:tgtEl>
                                        <p:attrNameLst>
                                          <p:attrName>ppt_x</p:attrName>
                                        </p:attrNameLst>
                                      </p:cBhvr>
                                      <p:tavLst>
                                        <p:tav tm="0">
                                          <p:val>
                                            <p:strVal val="#ppt_x"/>
                                          </p:val>
                                        </p:tav>
                                        <p:tav tm="100000">
                                          <p:val>
                                            <p:strVal val="#ppt_x"/>
                                          </p:val>
                                        </p:tav>
                                      </p:tavLst>
                                    </p:anim>
                                    <p:anim calcmode="lin" valueType="num">
                                      <p:cBhvr>
                                        <p:cTn id="35" dur="750" fill="hold"/>
                                        <p:tgtEl>
                                          <p:spTgt spid="24"/>
                                        </p:tgtEl>
                                        <p:attrNameLst>
                                          <p:attrName>ppt_y</p:attrName>
                                        </p:attrNameLst>
                                      </p:cBhvr>
                                      <p:tavLst>
                                        <p:tav tm="0">
                                          <p:val>
                                            <p:strVal val="#ppt_y-.1"/>
                                          </p:val>
                                        </p:tav>
                                        <p:tav tm="100000">
                                          <p:val>
                                            <p:strVal val="#ppt_y"/>
                                          </p:val>
                                        </p:tav>
                                      </p:tavLst>
                                    </p:anim>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par>
                          <p:cTn id="40" fill="hold">
                            <p:stCondLst>
                              <p:cond delay="375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par>
                                <p:cTn id="44" presetID="47"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750"/>
                                        <p:tgtEl>
                                          <p:spTgt spid="32"/>
                                        </p:tgtEl>
                                      </p:cBhvr>
                                    </p:animEffect>
                                    <p:anim calcmode="lin" valueType="num">
                                      <p:cBhvr>
                                        <p:cTn id="47" dur="750" fill="hold"/>
                                        <p:tgtEl>
                                          <p:spTgt spid="32"/>
                                        </p:tgtEl>
                                        <p:attrNameLst>
                                          <p:attrName>ppt_x</p:attrName>
                                        </p:attrNameLst>
                                      </p:cBhvr>
                                      <p:tavLst>
                                        <p:tav tm="0">
                                          <p:val>
                                            <p:strVal val="#ppt_x"/>
                                          </p:val>
                                        </p:tav>
                                        <p:tav tm="100000">
                                          <p:val>
                                            <p:strVal val="#ppt_x"/>
                                          </p:val>
                                        </p:tav>
                                      </p:tavLst>
                                    </p:anim>
                                    <p:anim calcmode="lin" valueType="num">
                                      <p:cBhvr>
                                        <p:cTn id="48" dur="750" fill="hold"/>
                                        <p:tgtEl>
                                          <p:spTgt spid="32"/>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25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750"/>
                                        <p:tgtEl>
                                          <p:spTgt spid="28"/>
                                        </p:tgtEl>
                                      </p:cBhvr>
                                    </p:animEffect>
                                    <p:anim calcmode="lin" valueType="num">
                                      <p:cBhvr>
                                        <p:cTn id="52" dur="750" fill="hold"/>
                                        <p:tgtEl>
                                          <p:spTgt spid="28"/>
                                        </p:tgtEl>
                                        <p:attrNameLst>
                                          <p:attrName>ppt_x</p:attrName>
                                        </p:attrNameLst>
                                      </p:cBhvr>
                                      <p:tavLst>
                                        <p:tav tm="0">
                                          <p:val>
                                            <p:strVal val="#ppt_x"/>
                                          </p:val>
                                        </p:tav>
                                        <p:tav tm="100000">
                                          <p:val>
                                            <p:strVal val="#ppt_x"/>
                                          </p:val>
                                        </p:tav>
                                      </p:tavLst>
                                    </p:anim>
                                    <p:anim calcmode="lin" valueType="num">
                                      <p:cBhvr>
                                        <p:cTn id="53" dur="750" fill="hold"/>
                                        <p:tgtEl>
                                          <p:spTgt spid="28"/>
                                        </p:tgtEl>
                                        <p:attrNameLst>
                                          <p:attrName>ppt_y</p:attrName>
                                        </p:attrNameLst>
                                      </p:cBhvr>
                                      <p:tavLst>
                                        <p:tav tm="0">
                                          <p:val>
                                            <p:strVal val="#ppt_y-.1"/>
                                          </p:val>
                                        </p:tav>
                                        <p:tav tm="100000">
                                          <p:val>
                                            <p:strVal val="#ppt_y"/>
                                          </p:val>
                                        </p:tav>
                                      </p:tavLst>
                                    </p:anim>
                                  </p:childTnLst>
                                </p:cTn>
                              </p:par>
                              <p:par>
                                <p:cTn id="54" presetID="22" presetClass="entr" presetSubtype="8" fill="hold" grpId="0" nodeType="withEffect">
                                  <p:stCondLst>
                                    <p:cond delay="25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par>
                          <p:cTn id="57" fill="hold">
                            <p:stCondLst>
                              <p:cond delay="4750"/>
                            </p:stCondLst>
                            <p:childTnLst>
                              <p:par>
                                <p:cTn id="58" presetID="22" presetClass="entr" presetSubtype="1"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up)">
                                      <p:cBhvr>
                                        <p:cTn id="60" dur="500"/>
                                        <p:tgtEl>
                                          <p:spTgt spid="11"/>
                                        </p:tgtEl>
                                      </p:cBhvr>
                                    </p:animEffect>
                                  </p:childTnLst>
                                </p:cTn>
                              </p:par>
                            </p:childTnLst>
                          </p:cTn>
                        </p:par>
                        <p:par>
                          <p:cTn id="61" fill="hold">
                            <p:stCondLst>
                              <p:cond delay="5250"/>
                            </p:stCondLst>
                            <p:childTnLst>
                              <p:par>
                                <p:cTn id="62" presetID="22" presetClass="entr" presetSubtype="2" fill="hold" grpId="0" nodeType="after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right)">
                                      <p:cBhvr>
                                        <p:cTn id="64" dur="500"/>
                                        <p:tgtEl>
                                          <p:spTgt spid="3"/>
                                        </p:tgtEl>
                                      </p:cBhvr>
                                    </p:animEffect>
                                  </p:childTnLst>
                                </p:cTn>
                              </p:par>
                            </p:childTnLst>
                          </p:cTn>
                        </p:par>
                        <p:par>
                          <p:cTn id="65" fill="hold">
                            <p:stCondLst>
                              <p:cond delay="5750"/>
                            </p:stCondLst>
                            <p:childTnLst>
                              <p:par>
                                <p:cTn id="66" presetID="47" presetClass="entr" presetSubtype="0" fill="hold"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750"/>
                                        <p:tgtEl>
                                          <p:spTgt spid="43"/>
                                        </p:tgtEl>
                                      </p:cBhvr>
                                    </p:animEffect>
                                    <p:anim calcmode="lin" valueType="num">
                                      <p:cBhvr>
                                        <p:cTn id="69" dur="750" fill="hold"/>
                                        <p:tgtEl>
                                          <p:spTgt spid="43"/>
                                        </p:tgtEl>
                                        <p:attrNameLst>
                                          <p:attrName>ppt_x</p:attrName>
                                        </p:attrNameLst>
                                      </p:cBhvr>
                                      <p:tavLst>
                                        <p:tav tm="0">
                                          <p:val>
                                            <p:strVal val="#ppt_x"/>
                                          </p:val>
                                        </p:tav>
                                        <p:tav tm="100000">
                                          <p:val>
                                            <p:strVal val="#ppt_x"/>
                                          </p:val>
                                        </p:tav>
                                      </p:tavLst>
                                    </p:anim>
                                    <p:anim calcmode="lin" valueType="num">
                                      <p:cBhvr>
                                        <p:cTn id="70" dur="75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12" presetClass="entr" presetSubtype="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500"/>
                                        <p:tgtEl>
                                          <p:spTgt spid="36"/>
                                        </p:tgtEl>
                                        <p:attrNameLst>
                                          <p:attrName>ppt_x</p:attrName>
                                        </p:attrNameLst>
                                      </p:cBhvr>
                                      <p:tavLst>
                                        <p:tav tm="0">
                                          <p:val>
                                            <p:strVal val="#ppt_x-#ppt_w*1.125000"/>
                                          </p:val>
                                        </p:tav>
                                        <p:tav tm="100000">
                                          <p:val>
                                            <p:strVal val="#ppt_x"/>
                                          </p:val>
                                        </p:tav>
                                      </p:tavLst>
                                    </p:anim>
                                    <p:animEffect transition="in" filter="wipe(right)">
                                      <p:cBhvr>
                                        <p:cTn id="75" dur="500"/>
                                        <p:tgtEl>
                                          <p:spTgt spid="36"/>
                                        </p:tgtEl>
                                      </p:cBhvr>
                                    </p:animEffect>
                                  </p:childTnLst>
                                </p:cTn>
                              </p:par>
                              <p:par>
                                <p:cTn id="76" presetID="12" presetClass="entr" presetSubtype="1"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500"/>
                                        <p:tgtEl>
                                          <p:spTgt spid="37"/>
                                        </p:tgtEl>
                                        <p:attrNameLst>
                                          <p:attrName>ppt_y</p:attrName>
                                        </p:attrNameLst>
                                      </p:cBhvr>
                                      <p:tavLst>
                                        <p:tav tm="0">
                                          <p:val>
                                            <p:strVal val="#ppt_y-#ppt_h*1.125000"/>
                                          </p:val>
                                        </p:tav>
                                        <p:tav tm="100000">
                                          <p:val>
                                            <p:strVal val="#ppt_y"/>
                                          </p:val>
                                        </p:tav>
                                      </p:tavLst>
                                    </p:anim>
                                    <p:animEffect transition="in" filter="wipe(down)">
                                      <p:cBhvr>
                                        <p:cTn id="79" dur="500"/>
                                        <p:tgtEl>
                                          <p:spTgt spid="37"/>
                                        </p:tgtEl>
                                      </p:cBhvr>
                                    </p:animEffect>
                                  </p:childTnLst>
                                </p:cTn>
                              </p:par>
                              <p:par>
                                <p:cTn id="80" presetID="12" presetClass="entr" presetSubtype="2"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500"/>
                                        <p:tgtEl>
                                          <p:spTgt spid="38"/>
                                        </p:tgtEl>
                                        <p:attrNameLst>
                                          <p:attrName>ppt_x</p:attrName>
                                        </p:attrNameLst>
                                      </p:cBhvr>
                                      <p:tavLst>
                                        <p:tav tm="0">
                                          <p:val>
                                            <p:strVal val="#ppt_x+#ppt_w*1.125000"/>
                                          </p:val>
                                        </p:tav>
                                        <p:tav tm="100000">
                                          <p:val>
                                            <p:strVal val="#ppt_x"/>
                                          </p:val>
                                        </p:tav>
                                      </p:tavLst>
                                    </p:anim>
                                    <p:animEffect transition="in" filter="wipe(left)">
                                      <p:cBhvr>
                                        <p:cTn id="83" dur="500"/>
                                        <p:tgtEl>
                                          <p:spTgt spid="38"/>
                                        </p:tgtEl>
                                      </p:cBhvr>
                                    </p:animEffect>
                                  </p:childTnLst>
                                </p:cTn>
                              </p:par>
                              <p:par>
                                <p:cTn id="84" presetID="12" presetClass="entr" presetSubtype="1"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500"/>
                                        <p:tgtEl>
                                          <p:spTgt spid="39"/>
                                        </p:tgtEl>
                                        <p:attrNameLst>
                                          <p:attrName>ppt_y</p:attrName>
                                        </p:attrNameLst>
                                      </p:cBhvr>
                                      <p:tavLst>
                                        <p:tav tm="0">
                                          <p:val>
                                            <p:strVal val="#ppt_y-#ppt_h*1.125000"/>
                                          </p:val>
                                        </p:tav>
                                        <p:tav tm="100000">
                                          <p:val>
                                            <p:strVal val="#ppt_y"/>
                                          </p:val>
                                        </p:tav>
                                      </p:tavLst>
                                    </p:anim>
                                    <p:animEffect transition="in" filter="wipe(down)">
                                      <p:cBhvr>
                                        <p:cTn id="87" dur="500"/>
                                        <p:tgtEl>
                                          <p:spTgt spid="39"/>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additive="base">
                                        <p:cTn id="90" dur="500"/>
                                        <p:tgtEl>
                                          <p:spTgt spid="41"/>
                                        </p:tgtEl>
                                        <p:attrNameLst>
                                          <p:attrName>ppt_x</p:attrName>
                                        </p:attrNameLst>
                                      </p:cBhvr>
                                      <p:tavLst>
                                        <p:tav tm="0">
                                          <p:val>
                                            <p:strVal val="#ppt_x-#ppt_w*1.125000"/>
                                          </p:val>
                                        </p:tav>
                                        <p:tav tm="100000">
                                          <p:val>
                                            <p:strVal val="#ppt_x"/>
                                          </p:val>
                                        </p:tav>
                                      </p:tavLst>
                                    </p:anim>
                                    <p:animEffect transition="in" filter="wipe(right)">
                                      <p:cBhvr>
                                        <p:cTn id="91" dur="500"/>
                                        <p:tgtEl>
                                          <p:spTgt spid="41"/>
                                        </p:tgtEl>
                                      </p:cBhvr>
                                    </p:animEffect>
                                  </p:childTnLst>
                                </p:cTn>
                              </p:par>
                              <p:par>
                                <p:cTn id="92" presetID="12" presetClass="entr" presetSubtype="1" fill="hold" grpId="0" nodeType="withEffect">
                                  <p:stCondLst>
                                    <p:cond delay="0"/>
                                  </p:stCondLst>
                                  <p:childTnLst>
                                    <p:set>
                                      <p:cBhvr>
                                        <p:cTn id="93" dur="1" fill="hold">
                                          <p:stCondLst>
                                            <p:cond delay="0"/>
                                          </p:stCondLst>
                                        </p:cTn>
                                        <p:tgtEl>
                                          <p:spTgt spid="40"/>
                                        </p:tgtEl>
                                        <p:attrNameLst>
                                          <p:attrName>style.visibility</p:attrName>
                                        </p:attrNameLst>
                                      </p:cBhvr>
                                      <p:to>
                                        <p:strVal val="visible"/>
                                      </p:to>
                                    </p:set>
                                    <p:anim calcmode="lin" valueType="num">
                                      <p:cBhvr additive="base">
                                        <p:cTn id="94" dur="500"/>
                                        <p:tgtEl>
                                          <p:spTgt spid="40"/>
                                        </p:tgtEl>
                                        <p:attrNameLst>
                                          <p:attrName>ppt_y</p:attrName>
                                        </p:attrNameLst>
                                      </p:cBhvr>
                                      <p:tavLst>
                                        <p:tav tm="0">
                                          <p:val>
                                            <p:strVal val="#ppt_y-#ppt_h*1.125000"/>
                                          </p:val>
                                        </p:tav>
                                        <p:tav tm="100000">
                                          <p:val>
                                            <p:strVal val="#ppt_y"/>
                                          </p:val>
                                        </p:tav>
                                      </p:tavLst>
                                    </p:anim>
                                    <p:animEffect transition="in" filter="wipe(down)">
                                      <p:cBhvr>
                                        <p:cTn id="95" dur="500"/>
                                        <p:tgtEl>
                                          <p:spTgt spid="40"/>
                                        </p:tgtEl>
                                      </p:cBhvr>
                                    </p:animEffect>
                                  </p:childTnLst>
                                </p:cTn>
                              </p:par>
                              <p:par>
                                <p:cTn id="96" presetID="12" presetClass="entr" presetSubtype="2"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500"/>
                                        <p:tgtEl>
                                          <p:spTgt spid="42"/>
                                        </p:tgtEl>
                                        <p:attrNameLst>
                                          <p:attrName>ppt_x</p:attrName>
                                        </p:attrNameLst>
                                      </p:cBhvr>
                                      <p:tavLst>
                                        <p:tav tm="0">
                                          <p:val>
                                            <p:strVal val="#ppt_x+#ppt_w*1.125000"/>
                                          </p:val>
                                        </p:tav>
                                        <p:tav tm="100000">
                                          <p:val>
                                            <p:strVal val="#ppt_x"/>
                                          </p:val>
                                        </p:tav>
                                      </p:tavLst>
                                    </p:anim>
                                    <p:animEffect transition="in" filter="wipe(left)">
                                      <p:cBhvr>
                                        <p:cTn id="9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36" grpId="0" animBg="1"/>
      <p:bldP spid="37" grpId="0" animBg="1"/>
      <p:bldP spid="38" grpId="0" animBg="1"/>
      <p:bldP spid="39" grpId="0" animBg="1"/>
      <p:bldP spid="40" grpId="0" animBg="1"/>
      <p:bldP spid="41"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40"/>
          <p:cNvGrpSpPr/>
          <p:nvPr/>
        </p:nvGrpSpPr>
        <p:grpSpPr>
          <a:xfrm>
            <a:off x="1831097" y="2700711"/>
            <a:ext cx="2120007" cy="521019"/>
            <a:chOff x="409461" y="2457947"/>
            <a:chExt cx="2826676" cy="694692"/>
          </a:xfrm>
        </p:grpSpPr>
        <p:sp>
          <p:nvSpPr>
            <p:cNvPr id="4" name="Rectangle 25"/>
            <p:cNvSpPr>
              <a:spLocks noChangeArrowheads="1"/>
            </p:cNvSpPr>
            <p:nvPr/>
          </p:nvSpPr>
          <p:spPr bwMode="auto">
            <a:xfrm>
              <a:off x="409461" y="2599681"/>
              <a:ext cx="2555187" cy="415218"/>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5" name="Freeform 26"/>
            <p:cNvSpPr>
              <a:spLocks/>
            </p:cNvSpPr>
            <p:nvPr/>
          </p:nvSpPr>
          <p:spPr bwMode="auto">
            <a:xfrm>
              <a:off x="2888791" y="2457947"/>
              <a:ext cx="347346" cy="694692"/>
            </a:xfrm>
            <a:custGeom>
              <a:avLst/>
              <a:gdLst>
                <a:gd name="T0" fmla="*/ 0 w 174"/>
                <a:gd name="T1" fmla="*/ 0 h 348"/>
                <a:gd name="T2" fmla="*/ 174 w 174"/>
                <a:gd name="T3" fmla="*/ 175 h 348"/>
                <a:gd name="T4" fmla="*/ 0 w 174"/>
                <a:gd name="T5" fmla="*/ 348 h 348"/>
                <a:gd name="T6" fmla="*/ 0 w 174"/>
                <a:gd name="T7" fmla="*/ 0 h 348"/>
              </a:gdLst>
              <a:ahLst/>
              <a:cxnLst>
                <a:cxn ang="0">
                  <a:pos x="T0" y="T1"/>
                </a:cxn>
                <a:cxn ang="0">
                  <a:pos x="T2" y="T3"/>
                </a:cxn>
                <a:cxn ang="0">
                  <a:pos x="T4" y="T5"/>
                </a:cxn>
                <a:cxn ang="0">
                  <a:pos x="T6" y="T7"/>
                </a:cxn>
              </a:cxnLst>
              <a:rect l="0" t="0" r="r" b="b"/>
              <a:pathLst>
                <a:path w="174" h="348">
                  <a:moveTo>
                    <a:pt x="0" y="0"/>
                  </a:moveTo>
                  <a:lnTo>
                    <a:pt x="174" y="175"/>
                  </a:lnTo>
                  <a:lnTo>
                    <a:pt x="0" y="348"/>
                  </a:lnTo>
                  <a:lnTo>
                    <a:pt x="0"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36" name="Group 41"/>
          <p:cNvGrpSpPr/>
          <p:nvPr/>
        </p:nvGrpSpPr>
        <p:grpSpPr>
          <a:xfrm>
            <a:off x="1831097" y="3226222"/>
            <a:ext cx="2120007" cy="521019"/>
            <a:chOff x="409461" y="3158628"/>
            <a:chExt cx="2826676" cy="694692"/>
          </a:xfrm>
        </p:grpSpPr>
        <p:sp>
          <p:nvSpPr>
            <p:cNvPr id="3" name="Rectangle 24"/>
            <p:cNvSpPr>
              <a:spLocks noChangeArrowheads="1"/>
            </p:cNvSpPr>
            <p:nvPr/>
          </p:nvSpPr>
          <p:spPr bwMode="auto">
            <a:xfrm>
              <a:off x="409461" y="3300361"/>
              <a:ext cx="2555187" cy="415218"/>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1" name="Freeform 32"/>
            <p:cNvSpPr>
              <a:spLocks/>
            </p:cNvSpPr>
            <p:nvPr/>
          </p:nvSpPr>
          <p:spPr bwMode="auto">
            <a:xfrm>
              <a:off x="2888791" y="3158628"/>
              <a:ext cx="347346" cy="694692"/>
            </a:xfrm>
            <a:custGeom>
              <a:avLst/>
              <a:gdLst>
                <a:gd name="T0" fmla="*/ 0 w 174"/>
                <a:gd name="T1" fmla="*/ 0 h 348"/>
                <a:gd name="T2" fmla="*/ 174 w 174"/>
                <a:gd name="T3" fmla="*/ 173 h 348"/>
                <a:gd name="T4" fmla="*/ 0 w 174"/>
                <a:gd name="T5" fmla="*/ 348 h 348"/>
                <a:gd name="T6" fmla="*/ 0 w 174"/>
                <a:gd name="T7" fmla="*/ 0 h 348"/>
              </a:gdLst>
              <a:ahLst/>
              <a:cxnLst>
                <a:cxn ang="0">
                  <a:pos x="T0" y="T1"/>
                </a:cxn>
                <a:cxn ang="0">
                  <a:pos x="T2" y="T3"/>
                </a:cxn>
                <a:cxn ang="0">
                  <a:pos x="T4" y="T5"/>
                </a:cxn>
                <a:cxn ang="0">
                  <a:pos x="T6" y="T7"/>
                </a:cxn>
              </a:cxnLst>
              <a:rect l="0" t="0" r="r" b="b"/>
              <a:pathLst>
                <a:path w="174" h="348">
                  <a:moveTo>
                    <a:pt x="0" y="0"/>
                  </a:moveTo>
                  <a:lnTo>
                    <a:pt x="174" y="173"/>
                  </a:lnTo>
                  <a:lnTo>
                    <a:pt x="0" y="348"/>
                  </a:lnTo>
                  <a:lnTo>
                    <a:pt x="0"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40" name="Group 42"/>
          <p:cNvGrpSpPr/>
          <p:nvPr/>
        </p:nvGrpSpPr>
        <p:grpSpPr>
          <a:xfrm>
            <a:off x="1831097" y="3750235"/>
            <a:ext cx="2120007" cy="518024"/>
            <a:chOff x="409461" y="3857312"/>
            <a:chExt cx="2826676" cy="690699"/>
          </a:xfrm>
        </p:grpSpPr>
        <p:sp>
          <p:nvSpPr>
            <p:cNvPr id="9" name="Rectangle 30"/>
            <p:cNvSpPr>
              <a:spLocks noChangeArrowheads="1"/>
            </p:cNvSpPr>
            <p:nvPr/>
          </p:nvSpPr>
          <p:spPr bwMode="auto">
            <a:xfrm>
              <a:off x="409461" y="3999045"/>
              <a:ext cx="2555187" cy="417215"/>
            </a:xfrm>
            <a:prstGeom prst="rect">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2" name="Freeform 33"/>
            <p:cNvSpPr>
              <a:spLocks/>
            </p:cNvSpPr>
            <p:nvPr/>
          </p:nvSpPr>
          <p:spPr bwMode="auto">
            <a:xfrm>
              <a:off x="2888791" y="3857312"/>
              <a:ext cx="347346" cy="690699"/>
            </a:xfrm>
            <a:custGeom>
              <a:avLst/>
              <a:gdLst>
                <a:gd name="T0" fmla="*/ 0 w 174"/>
                <a:gd name="T1" fmla="*/ 0 h 346"/>
                <a:gd name="T2" fmla="*/ 174 w 174"/>
                <a:gd name="T3" fmla="*/ 173 h 346"/>
                <a:gd name="T4" fmla="*/ 0 w 174"/>
                <a:gd name="T5" fmla="*/ 346 h 346"/>
                <a:gd name="T6" fmla="*/ 0 w 174"/>
                <a:gd name="T7" fmla="*/ 0 h 346"/>
              </a:gdLst>
              <a:ahLst/>
              <a:cxnLst>
                <a:cxn ang="0">
                  <a:pos x="T0" y="T1"/>
                </a:cxn>
                <a:cxn ang="0">
                  <a:pos x="T2" y="T3"/>
                </a:cxn>
                <a:cxn ang="0">
                  <a:pos x="T4" y="T5"/>
                </a:cxn>
                <a:cxn ang="0">
                  <a:pos x="T6" y="T7"/>
                </a:cxn>
              </a:cxnLst>
              <a:rect l="0" t="0" r="r" b="b"/>
              <a:pathLst>
                <a:path w="174" h="346">
                  <a:moveTo>
                    <a:pt x="0" y="0"/>
                  </a:moveTo>
                  <a:lnTo>
                    <a:pt x="174" y="173"/>
                  </a:lnTo>
                  <a:lnTo>
                    <a:pt x="0" y="346"/>
                  </a:lnTo>
                  <a:lnTo>
                    <a:pt x="0" y="0"/>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41" name="Group 54"/>
          <p:cNvGrpSpPr/>
          <p:nvPr/>
        </p:nvGrpSpPr>
        <p:grpSpPr>
          <a:xfrm>
            <a:off x="1831097" y="4272750"/>
            <a:ext cx="2120007" cy="521019"/>
            <a:chOff x="409461" y="4553999"/>
            <a:chExt cx="2826676" cy="694692"/>
          </a:xfrm>
        </p:grpSpPr>
        <p:sp>
          <p:nvSpPr>
            <p:cNvPr id="13" name="Rectangle 34"/>
            <p:cNvSpPr>
              <a:spLocks noChangeArrowheads="1"/>
            </p:cNvSpPr>
            <p:nvPr/>
          </p:nvSpPr>
          <p:spPr bwMode="auto">
            <a:xfrm>
              <a:off x="409461" y="4719688"/>
              <a:ext cx="2555187" cy="397252"/>
            </a:xfrm>
            <a:prstGeom prst="rect">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4" name="Freeform 35"/>
            <p:cNvSpPr>
              <a:spLocks/>
            </p:cNvSpPr>
            <p:nvPr/>
          </p:nvSpPr>
          <p:spPr bwMode="auto">
            <a:xfrm>
              <a:off x="2888791" y="4553999"/>
              <a:ext cx="347346" cy="694692"/>
            </a:xfrm>
            <a:custGeom>
              <a:avLst/>
              <a:gdLst>
                <a:gd name="T0" fmla="*/ 0 w 174"/>
                <a:gd name="T1" fmla="*/ 0 h 348"/>
                <a:gd name="T2" fmla="*/ 174 w 174"/>
                <a:gd name="T3" fmla="*/ 175 h 348"/>
                <a:gd name="T4" fmla="*/ 0 w 174"/>
                <a:gd name="T5" fmla="*/ 348 h 348"/>
                <a:gd name="T6" fmla="*/ 0 w 174"/>
                <a:gd name="T7" fmla="*/ 0 h 348"/>
              </a:gdLst>
              <a:ahLst/>
              <a:cxnLst>
                <a:cxn ang="0">
                  <a:pos x="T0" y="T1"/>
                </a:cxn>
                <a:cxn ang="0">
                  <a:pos x="T2" y="T3"/>
                </a:cxn>
                <a:cxn ang="0">
                  <a:pos x="T4" y="T5"/>
                </a:cxn>
                <a:cxn ang="0">
                  <a:pos x="T6" y="T7"/>
                </a:cxn>
              </a:cxnLst>
              <a:rect l="0" t="0" r="r" b="b"/>
              <a:pathLst>
                <a:path w="174" h="348">
                  <a:moveTo>
                    <a:pt x="0" y="0"/>
                  </a:moveTo>
                  <a:lnTo>
                    <a:pt x="174" y="175"/>
                  </a:lnTo>
                  <a:lnTo>
                    <a:pt x="0" y="348"/>
                  </a:lnTo>
                  <a:lnTo>
                    <a:pt x="0"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42" name="Group 62"/>
          <p:cNvGrpSpPr/>
          <p:nvPr/>
        </p:nvGrpSpPr>
        <p:grpSpPr>
          <a:xfrm>
            <a:off x="1831097" y="4788895"/>
            <a:ext cx="2120007" cy="518024"/>
            <a:chOff x="409461" y="5242192"/>
            <a:chExt cx="2826676" cy="690699"/>
          </a:xfrm>
        </p:grpSpPr>
        <p:sp>
          <p:nvSpPr>
            <p:cNvPr id="20" name="Rectangle 30"/>
            <p:cNvSpPr>
              <a:spLocks noChangeArrowheads="1"/>
            </p:cNvSpPr>
            <p:nvPr/>
          </p:nvSpPr>
          <p:spPr bwMode="auto">
            <a:xfrm>
              <a:off x="409461" y="5383925"/>
              <a:ext cx="2555187" cy="417215"/>
            </a:xfrm>
            <a:prstGeom prst="rect">
              <a:avLst/>
            </a:pr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1" name="Freeform 33"/>
            <p:cNvSpPr>
              <a:spLocks/>
            </p:cNvSpPr>
            <p:nvPr/>
          </p:nvSpPr>
          <p:spPr bwMode="auto">
            <a:xfrm>
              <a:off x="2888791" y="5242192"/>
              <a:ext cx="347346" cy="690699"/>
            </a:xfrm>
            <a:custGeom>
              <a:avLst/>
              <a:gdLst>
                <a:gd name="T0" fmla="*/ 0 w 174"/>
                <a:gd name="T1" fmla="*/ 0 h 346"/>
                <a:gd name="T2" fmla="*/ 174 w 174"/>
                <a:gd name="T3" fmla="*/ 173 h 346"/>
                <a:gd name="T4" fmla="*/ 0 w 174"/>
                <a:gd name="T5" fmla="*/ 346 h 346"/>
                <a:gd name="T6" fmla="*/ 0 w 174"/>
                <a:gd name="T7" fmla="*/ 0 h 346"/>
              </a:gdLst>
              <a:ahLst/>
              <a:cxnLst>
                <a:cxn ang="0">
                  <a:pos x="T0" y="T1"/>
                </a:cxn>
                <a:cxn ang="0">
                  <a:pos x="T2" y="T3"/>
                </a:cxn>
                <a:cxn ang="0">
                  <a:pos x="T4" y="T5"/>
                </a:cxn>
                <a:cxn ang="0">
                  <a:pos x="T6" y="T7"/>
                </a:cxn>
              </a:cxnLst>
              <a:rect l="0" t="0" r="r" b="b"/>
              <a:pathLst>
                <a:path w="174" h="346">
                  <a:moveTo>
                    <a:pt x="0" y="0"/>
                  </a:moveTo>
                  <a:lnTo>
                    <a:pt x="174" y="173"/>
                  </a:lnTo>
                  <a:lnTo>
                    <a:pt x="0" y="346"/>
                  </a:lnTo>
                  <a:lnTo>
                    <a:pt x="0" y="0"/>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p>
          </p:txBody>
        </p:sp>
      </p:grpSp>
      <p:sp>
        <p:nvSpPr>
          <p:cNvPr id="6" name="Freeform 27"/>
          <p:cNvSpPr>
            <a:spLocks/>
          </p:cNvSpPr>
          <p:nvPr/>
        </p:nvSpPr>
        <p:spPr bwMode="auto">
          <a:xfrm>
            <a:off x="1089992" y="1729041"/>
            <a:ext cx="1224693" cy="1417830"/>
          </a:xfrm>
          <a:custGeom>
            <a:avLst/>
            <a:gdLst>
              <a:gd name="T0" fmla="*/ 118 w 818"/>
              <a:gd name="T1" fmla="*/ 0 h 947"/>
              <a:gd name="T2" fmla="*/ 0 w 818"/>
              <a:gd name="T3" fmla="*/ 125 h 947"/>
              <a:gd name="T4" fmla="*/ 818 w 818"/>
              <a:gd name="T5" fmla="*/ 947 h 947"/>
              <a:gd name="T6" fmla="*/ 818 w 818"/>
              <a:gd name="T7" fmla="*/ 699 h 947"/>
              <a:gd name="T8" fmla="*/ 118 w 818"/>
              <a:gd name="T9" fmla="*/ 0 h 947"/>
            </a:gdLst>
            <a:ahLst/>
            <a:cxnLst>
              <a:cxn ang="0">
                <a:pos x="T0" y="T1"/>
              </a:cxn>
              <a:cxn ang="0">
                <a:pos x="T2" y="T3"/>
              </a:cxn>
              <a:cxn ang="0">
                <a:pos x="T4" y="T5"/>
              </a:cxn>
              <a:cxn ang="0">
                <a:pos x="T6" y="T7"/>
              </a:cxn>
              <a:cxn ang="0">
                <a:pos x="T8" y="T9"/>
              </a:cxn>
            </a:cxnLst>
            <a:rect l="0" t="0" r="r" b="b"/>
            <a:pathLst>
              <a:path w="818" h="947">
                <a:moveTo>
                  <a:pt x="118" y="0"/>
                </a:moveTo>
                <a:lnTo>
                  <a:pt x="0" y="125"/>
                </a:lnTo>
                <a:lnTo>
                  <a:pt x="818" y="947"/>
                </a:lnTo>
                <a:lnTo>
                  <a:pt x="818" y="699"/>
                </a:lnTo>
                <a:lnTo>
                  <a:pt x="118" y="0"/>
                </a:lnTo>
                <a:close/>
              </a:path>
            </a:pathLst>
          </a:custGeom>
          <a:solidFill>
            <a:schemeClr val="accent2"/>
          </a:solidFill>
          <a:ln>
            <a:noFill/>
          </a:ln>
          <a:effectLst>
            <a:outerShdw blurRad="63500" dist="25400" dir="18900000" algn="bl"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id-ID" sz="1350"/>
          </a:p>
        </p:txBody>
      </p:sp>
      <p:sp>
        <p:nvSpPr>
          <p:cNvPr id="7" name="Freeform 28"/>
          <p:cNvSpPr>
            <a:spLocks/>
          </p:cNvSpPr>
          <p:nvPr/>
        </p:nvSpPr>
        <p:spPr bwMode="auto">
          <a:xfrm>
            <a:off x="1245699" y="1377203"/>
            <a:ext cx="1068986" cy="1248648"/>
          </a:xfrm>
          <a:custGeom>
            <a:avLst/>
            <a:gdLst>
              <a:gd name="T0" fmla="*/ 133 w 714"/>
              <a:gd name="T1" fmla="*/ 0 h 834"/>
              <a:gd name="T2" fmla="*/ 0 w 714"/>
              <a:gd name="T3" fmla="*/ 114 h 834"/>
              <a:gd name="T4" fmla="*/ 714 w 714"/>
              <a:gd name="T5" fmla="*/ 834 h 834"/>
              <a:gd name="T6" fmla="*/ 714 w 714"/>
              <a:gd name="T7" fmla="*/ 583 h 834"/>
              <a:gd name="T8" fmla="*/ 133 w 714"/>
              <a:gd name="T9" fmla="*/ 0 h 834"/>
            </a:gdLst>
            <a:ahLst/>
            <a:cxnLst>
              <a:cxn ang="0">
                <a:pos x="T0" y="T1"/>
              </a:cxn>
              <a:cxn ang="0">
                <a:pos x="T2" y="T3"/>
              </a:cxn>
              <a:cxn ang="0">
                <a:pos x="T4" y="T5"/>
              </a:cxn>
              <a:cxn ang="0">
                <a:pos x="T6" y="T7"/>
              </a:cxn>
              <a:cxn ang="0">
                <a:pos x="T8" y="T9"/>
              </a:cxn>
            </a:cxnLst>
            <a:rect l="0" t="0" r="r" b="b"/>
            <a:pathLst>
              <a:path w="714" h="834">
                <a:moveTo>
                  <a:pt x="133" y="0"/>
                </a:moveTo>
                <a:lnTo>
                  <a:pt x="0" y="114"/>
                </a:lnTo>
                <a:lnTo>
                  <a:pt x="714" y="834"/>
                </a:lnTo>
                <a:lnTo>
                  <a:pt x="714" y="583"/>
                </a:lnTo>
                <a:lnTo>
                  <a:pt x="133"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8" name="Freeform 29"/>
          <p:cNvSpPr>
            <a:spLocks/>
          </p:cNvSpPr>
          <p:nvPr/>
        </p:nvSpPr>
        <p:spPr bwMode="auto">
          <a:xfrm>
            <a:off x="1831096" y="2250061"/>
            <a:ext cx="483590" cy="868364"/>
          </a:xfrm>
          <a:custGeom>
            <a:avLst/>
            <a:gdLst>
              <a:gd name="T0" fmla="*/ 323 w 323"/>
              <a:gd name="T1" fmla="*/ 0 h 580"/>
              <a:gd name="T2" fmla="*/ 0 w 323"/>
              <a:gd name="T3" fmla="*/ 332 h 580"/>
              <a:gd name="T4" fmla="*/ 0 w 323"/>
              <a:gd name="T5" fmla="*/ 580 h 580"/>
              <a:gd name="T6" fmla="*/ 323 w 323"/>
              <a:gd name="T7" fmla="*/ 249 h 580"/>
              <a:gd name="T8" fmla="*/ 323 w 323"/>
              <a:gd name="T9" fmla="*/ 0 h 580"/>
            </a:gdLst>
            <a:ahLst/>
            <a:cxnLst>
              <a:cxn ang="0">
                <a:pos x="T0" y="T1"/>
              </a:cxn>
              <a:cxn ang="0">
                <a:pos x="T2" y="T3"/>
              </a:cxn>
              <a:cxn ang="0">
                <a:pos x="T4" y="T5"/>
              </a:cxn>
              <a:cxn ang="0">
                <a:pos x="T6" y="T7"/>
              </a:cxn>
              <a:cxn ang="0">
                <a:pos x="T8" y="T9"/>
              </a:cxn>
            </a:cxnLst>
            <a:rect l="0" t="0" r="r" b="b"/>
            <a:pathLst>
              <a:path w="323" h="580">
                <a:moveTo>
                  <a:pt x="323" y="0"/>
                </a:moveTo>
                <a:lnTo>
                  <a:pt x="0" y="332"/>
                </a:lnTo>
                <a:lnTo>
                  <a:pt x="0" y="580"/>
                </a:lnTo>
                <a:lnTo>
                  <a:pt x="323" y="249"/>
                </a:lnTo>
                <a:lnTo>
                  <a:pt x="323" y="0"/>
                </a:lnTo>
                <a:close/>
              </a:path>
            </a:pathLst>
          </a:custGeom>
          <a:solidFill>
            <a:schemeClr val="accent1">
              <a:lumMod val="75000"/>
            </a:scheme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id-ID" sz="1350"/>
          </a:p>
        </p:txBody>
      </p:sp>
      <p:sp>
        <p:nvSpPr>
          <p:cNvPr id="10" name="Freeform 31"/>
          <p:cNvSpPr>
            <a:spLocks/>
          </p:cNvSpPr>
          <p:nvPr/>
        </p:nvSpPr>
        <p:spPr bwMode="auto">
          <a:xfrm>
            <a:off x="869907" y="2029975"/>
            <a:ext cx="1444779" cy="1642407"/>
          </a:xfrm>
          <a:custGeom>
            <a:avLst/>
            <a:gdLst>
              <a:gd name="T0" fmla="*/ 121 w 965"/>
              <a:gd name="T1" fmla="*/ 0 h 1097"/>
              <a:gd name="T2" fmla="*/ 0 w 965"/>
              <a:gd name="T3" fmla="*/ 130 h 1097"/>
              <a:gd name="T4" fmla="*/ 965 w 965"/>
              <a:gd name="T5" fmla="*/ 1097 h 1097"/>
              <a:gd name="T6" fmla="*/ 965 w 965"/>
              <a:gd name="T7" fmla="*/ 848 h 1097"/>
              <a:gd name="T8" fmla="*/ 121 w 965"/>
              <a:gd name="T9" fmla="*/ 0 h 1097"/>
            </a:gdLst>
            <a:ahLst/>
            <a:cxnLst>
              <a:cxn ang="0">
                <a:pos x="T0" y="T1"/>
              </a:cxn>
              <a:cxn ang="0">
                <a:pos x="T2" y="T3"/>
              </a:cxn>
              <a:cxn ang="0">
                <a:pos x="T4" y="T5"/>
              </a:cxn>
              <a:cxn ang="0">
                <a:pos x="T6" y="T7"/>
              </a:cxn>
              <a:cxn ang="0">
                <a:pos x="T8" y="T9"/>
              </a:cxn>
            </a:cxnLst>
            <a:rect l="0" t="0" r="r" b="b"/>
            <a:pathLst>
              <a:path w="965" h="1097">
                <a:moveTo>
                  <a:pt x="121" y="0"/>
                </a:moveTo>
                <a:lnTo>
                  <a:pt x="0" y="130"/>
                </a:lnTo>
                <a:lnTo>
                  <a:pt x="965" y="1097"/>
                </a:lnTo>
                <a:lnTo>
                  <a:pt x="965" y="848"/>
                </a:lnTo>
                <a:lnTo>
                  <a:pt x="121" y="0"/>
                </a:lnTo>
                <a:close/>
              </a:path>
            </a:pathLst>
          </a:custGeom>
          <a:solidFill>
            <a:schemeClr val="accent3"/>
          </a:solidFill>
          <a:ln>
            <a:noFill/>
          </a:ln>
          <a:effectLst>
            <a:outerShdw blurRad="63500" dist="25400" dir="18900000" algn="bl"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id-ID" sz="1350"/>
          </a:p>
        </p:txBody>
      </p:sp>
      <p:sp>
        <p:nvSpPr>
          <p:cNvPr id="15" name="Freeform 36"/>
          <p:cNvSpPr>
            <a:spLocks/>
          </p:cNvSpPr>
          <p:nvPr/>
        </p:nvSpPr>
        <p:spPr bwMode="auto">
          <a:xfrm>
            <a:off x="1831096" y="2775570"/>
            <a:ext cx="483590" cy="868364"/>
          </a:xfrm>
          <a:custGeom>
            <a:avLst/>
            <a:gdLst>
              <a:gd name="T0" fmla="*/ 323 w 323"/>
              <a:gd name="T1" fmla="*/ 0 h 580"/>
              <a:gd name="T2" fmla="*/ 0 w 323"/>
              <a:gd name="T3" fmla="*/ 331 h 580"/>
              <a:gd name="T4" fmla="*/ 0 w 323"/>
              <a:gd name="T5" fmla="*/ 580 h 580"/>
              <a:gd name="T6" fmla="*/ 323 w 323"/>
              <a:gd name="T7" fmla="*/ 248 h 580"/>
              <a:gd name="T8" fmla="*/ 323 w 323"/>
              <a:gd name="T9" fmla="*/ 0 h 580"/>
            </a:gdLst>
            <a:ahLst/>
            <a:cxnLst>
              <a:cxn ang="0">
                <a:pos x="T0" y="T1"/>
              </a:cxn>
              <a:cxn ang="0">
                <a:pos x="T2" y="T3"/>
              </a:cxn>
              <a:cxn ang="0">
                <a:pos x="T4" y="T5"/>
              </a:cxn>
              <a:cxn ang="0">
                <a:pos x="T6" y="T7"/>
              </a:cxn>
              <a:cxn ang="0">
                <a:pos x="T8" y="T9"/>
              </a:cxn>
            </a:cxnLst>
            <a:rect l="0" t="0" r="r" b="b"/>
            <a:pathLst>
              <a:path w="323" h="580">
                <a:moveTo>
                  <a:pt x="323" y="0"/>
                </a:moveTo>
                <a:lnTo>
                  <a:pt x="0" y="331"/>
                </a:lnTo>
                <a:lnTo>
                  <a:pt x="0" y="580"/>
                </a:lnTo>
                <a:lnTo>
                  <a:pt x="323" y="248"/>
                </a:lnTo>
                <a:lnTo>
                  <a:pt x="323" y="0"/>
                </a:lnTo>
                <a:close/>
              </a:path>
            </a:pathLst>
          </a:custGeom>
          <a:solidFill>
            <a:schemeClr val="accent2">
              <a:lumMod val="75000"/>
            </a:scheme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id-ID" sz="1350"/>
          </a:p>
        </p:txBody>
      </p:sp>
      <p:sp>
        <p:nvSpPr>
          <p:cNvPr id="16" name="Freeform 37"/>
          <p:cNvSpPr>
            <a:spLocks/>
          </p:cNvSpPr>
          <p:nvPr/>
        </p:nvSpPr>
        <p:spPr bwMode="auto">
          <a:xfrm>
            <a:off x="805527" y="2548000"/>
            <a:ext cx="1509158" cy="1649893"/>
          </a:xfrm>
          <a:custGeom>
            <a:avLst/>
            <a:gdLst>
              <a:gd name="T0" fmla="*/ 154 w 1008"/>
              <a:gd name="T1" fmla="*/ 0 h 1102"/>
              <a:gd name="T2" fmla="*/ 0 w 1008"/>
              <a:gd name="T3" fmla="*/ 90 h 1102"/>
              <a:gd name="T4" fmla="*/ 1008 w 1008"/>
              <a:gd name="T5" fmla="*/ 1102 h 1102"/>
              <a:gd name="T6" fmla="*/ 1008 w 1008"/>
              <a:gd name="T7" fmla="*/ 851 h 1102"/>
              <a:gd name="T8" fmla="*/ 154 w 1008"/>
              <a:gd name="T9" fmla="*/ 0 h 1102"/>
            </a:gdLst>
            <a:ahLst/>
            <a:cxnLst>
              <a:cxn ang="0">
                <a:pos x="T0" y="T1"/>
              </a:cxn>
              <a:cxn ang="0">
                <a:pos x="T2" y="T3"/>
              </a:cxn>
              <a:cxn ang="0">
                <a:pos x="T4" y="T5"/>
              </a:cxn>
              <a:cxn ang="0">
                <a:pos x="T6" y="T7"/>
              </a:cxn>
              <a:cxn ang="0">
                <a:pos x="T8" y="T9"/>
              </a:cxn>
            </a:cxnLst>
            <a:rect l="0" t="0" r="r" b="b"/>
            <a:pathLst>
              <a:path w="1008" h="1102">
                <a:moveTo>
                  <a:pt x="154" y="0"/>
                </a:moveTo>
                <a:lnTo>
                  <a:pt x="0" y="90"/>
                </a:lnTo>
                <a:lnTo>
                  <a:pt x="1008" y="1102"/>
                </a:lnTo>
                <a:lnTo>
                  <a:pt x="1008" y="851"/>
                </a:lnTo>
                <a:lnTo>
                  <a:pt x="154" y="0"/>
                </a:lnTo>
                <a:close/>
              </a:path>
            </a:pathLst>
          </a:custGeom>
          <a:solidFill>
            <a:schemeClr val="accent4"/>
          </a:solidFill>
          <a:ln>
            <a:noFill/>
          </a:ln>
          <a:effectLst>
            <a:outerShdw blurRad="63500" dist="25400" dir="18900000" algn="bl"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id-ID" sz="1350"/>
          </a:p>
        </p:txBody>
      </p:sp>
      <p:sp>
        <p:nvSpPr>
          <p:cNvPr id="17" name="Freeform 38"/>
          <p:cNvSpPr>
            <a:spLocks/>
          </p:cNvSpPr>
          <p:nvPr/>
        </p:nvSpPr>
        <p:spPr bwMode="auto">
          <a:xfrm>
            <a:off x="1831096" y="3296590"/>
            <a:ext cx="483590" cy="872857"/>
          </a:xfrm>
          <a:custGeom>
            <a:avLst/>
            <a:gdLst>
              <a:gd name="T0" fmla="*/ 323 w 323"/>
              <a:gd name="T1" fmla="*/ 0 h 583"/>
              <a:gd name="T2" fmla="*/ 0 w 323"/>
              <a:gd name="T3" fmla="*/ 332 h 583"/>
              <a:gd name="T4" fmla="*/ 0 w 323"/>
              <a:gd name="T5" fmla="*/ 583 h 583"/>
              <a:gd name="T6" fmla="*/ 323 w 323"/>
              <a:gd name="T7" fmla="*/ 251 h 583"/>
              <a:gd name="T8" fmla="*/ 323 w 323"/>
              <a:gd name="T9" fmla="*/ 0 h 583"/>
            </a:gdLst>
            <a:ahLst/>
            <a:cxnLst>
              <a:cxn ang="0">
                <a:pos x="T0" y="T1"/>
              </a:cxn>
              <a:cxn ang="0">
                <a:pos x="T2" y="T3"/>
              </a:cxn>
              <a:cxn ang="0">
                <a:pos x="T4" y="T5"/>
              </a:cxn>
              <a:cxn ang="0">
                <a:pos x="T6" y="T7"/>
              </a:cxn>
              <a:cxn ang="0">
                <a:pos x="T8" y="T9"/>
              </a:cxn>
            </a:cxnLst>
            <a:rect l="0" t="0" r="r" b="b"/>
            <a:pathLst>
              <a:path w="323" h="583">
                <a:moveTo>
                  <a:pt x="323" y="0"/>
                </a:moveTo>
                <a:lnTo>
                  <a:pt x="0" y="332"/>
                </a:lnTo>
                <a:lnTo>
                  <a:pt x="0" y="583"/>
                </a:lnTo>
                <a:lnTo>
                  <a:pt x="323" y="251"/>
                </a:lnTo>
                <a:lnTo>
                  <a:pt x="323" y="0"/>
                </a:lnTo>
                <a:close/>
              </a:path>
            </a:pathLst>
          </a:custGeom>
          <a:solidFill>
            <a:schemeClr val="accent3">
              <a:lumMod val="75000"/>
            </a:scheme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id-ID" sz="1350"/>
          </a:p>
        </p:txBody>
      </p:sp>
      <p:sp>
        <p:nvSpPr>
          <p:cNvPr id="18" name="Freeform 31"/>
          <p:cNvSpPr>
            <a:spLocks/>
          </p:cNvSpPr>
          <p:nvPr/>
        </p:nvSpPr>
        <p:spPr bwMode="auto">
          <a:xfrm>
            <a:off x="872563" y="3068635"/>
            <a:ext cx="1444779" cy="1642407"/>
          </a:xfrm>
          <a:custGeom>
            <a:avLst/>
            <a:gdLst>
              <a:gd name="T0" fmla="*/ 121 w 965"/>
              <a:gd name="T1" fmla="*/ 0 h 1097"/>
              <a:gd name="T2" fmla="*/ 0 w 965"/>
              <a:gd name="T3" fmla="*/ 130 h 1097"/>
              <a:gd name="T4" fmla="*/ 965 w 965"/>
              <a:gd name="T5" fmla="*/ 1097 h 1097"/>
              <a:gd name="T6" fmla="*/ 965 w 965"/>
              <a:gd name="T7" fmla="*/ 848 h 1097"/>
              <a:gd name="T8" fmla="*/ 121 w 965"/>
              <a:gd name="T9" fmla="*/ 0 h 1097"/>
            </a:gdLst>
            <a:ahLst/>
            <a:cxnLst>
              <a:cxn ang="0">
                <a:pos x="T0" y="T1"/>
              </a:cxn>
              <a:cxn ang="0">
                <a:pos x="T2" y="T3"/>
              </a:cxn>
              <a:cxn ang="0">
                <a:pos x="T4" y="T5"/>
              </a:cxn>
              <a:cxn ang="0">
                <a:pos x="T6" y="T7"/>
              </a:cxn>
              <a:cxn ang="0">
                <a:pos x="T8" y="T9"/>
              </a:cxn>
            </a:cxnLst>
            <a:rect l="0" t="0" r="r" b="b"/>
            <a:pathLst>
              <a:path w="965" h="1097">
                <a:moveTo>
                  <a:pt x="121" y="0"/>
                </a:moveTo>
                <a:lnTo>
                  <a:pt x="0" y="130"/>
                </a:lnTo>
                <a:lnTo>
                  <a:pt x="965" y="1097"/>
                </a:lnTo>
                <a:lnTo>
                  <a:pt x="965" y="848"/>
                </a:lnTo>
                <a:lnTo>
                  <a:pt x="121" y="0"/>
                </a:lnTo>
                <a:close/>
              </a:path>
            </a:pathLst>
          </a:custGeom>
          <a:solidFill>
            <a:schemeClr val="accent5"/>
          </a:solidFill>
          <a:ln>
            <a:noFill/>
          </a:ln>
          <a:effectLst>
            <a:outerShdw blurRad="63500" dist="25400" dir="18900000" algn="bl"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id-ID" sz="1350"/>
          </a:p>
        </p:txBody>
      </p:sp>
      <p:sp>
        <p:nvSpPr>
          <p:cNvPr id="19" name="Freeform 39"/>
          <p:cNvSpPr>
            <a:spLocks/>
          </p:cNvSpPr>
          <p:nvPr/>
        </p:nvSpPr>
        <p:spPr bwMode="auto">
          <a:xfrm>
            <a:off x="1831096" y="3822100"/>
            <a:ext cx="483590" cy="868364"/>
          </a:xfrm>
          <a:custGeom>
            <a:avLst/>
            <a:gdLst>
              <a:gd name="T0" fmla="*/ 323 w 323"/>
              <a:gd name="T1" fmla="*/ 0 h 580"/>
              <a:gd name="T2" fmla="*/ 0 w 323"/>
              <a:gd name="T3" fmla="*/ 331 h 580"/>
              <a:gd name="T4" fmla="*/ 0 w 323"/>
              <a:gd name="T5" fmla="*/ 580 h 580"/>
              <a:gd name="T6" fmla="*/ 323 w 323"/>
              <a:gd name="T7" fmla="*/ 248 h 580"/>
              <a:gd name="T8" fmla="*/ 323 w 323"/>
              <a:gd name="T9" fmla="*/ 0 h 580"/>
            </a:gdLst>
            <a:ahLst/>
            <a:cxnLst>
              <a:cxn ang="0">
                <a:pos x="T0" y="T1"/>
              </a:cxn>
              <a:cxn ang="0">
                <a:pos x="T2" y="T3"/>
              </a:cxn>
              <a:cxn ang="0">
                <a:pos x="T4" y="T5"/>
              </a:cxn>
              <a:cxn ang="0">
                <a:pos x="T6" y="T7"/>
              </a:cxn>
              <a:cxn ang="0">
                <a:pos x="T8" y="T9"/>
              </a:cxn>
            </a:cxnLst>
            <a:rect l="0" t="0" r="r" b="b"/>
            <a:pathLst>
              <a:path w="323" h="580">
                <a:moveTo>
                  <a:pt x="323" y="0"/>
                </a:moveTo>
                <a:lnTo>
                  <a:pt x="0" y="331"/>
                </a:lnTo>
                <a:lnTo>
                  <a:pt x="0" y="580"/>
                </a:lnTo>
                <a:lnTo>
                  <a:pt x="323" y="248"/>
                </a:lnTo>
                <a:lnTo>
                  <a:pt x="323" y="0"/>
                </a:lnTo>
                <a:close/>
              </a:path>
            </a:pathLst>
          </a:custGeom>
          <a:solidFill>
            <a:schemeClr val="accent4">
              <a:lumMod val="75000"/>
            </a:scheme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id-ID" sz="1350"/>
          </a:p>
        </p:txBody>
      </p:sp>
      <p:sp>
        <p:nvSpPr>
          <p:cNvPr id="22" name="Freeform 38"/>
          <p:cNvSpPr>
            <a:spLocks/>
          </p:cNvSpPr>
          <p:nvPr/>
        </p:nvSpPr>
        <p:spPr bwMode="auto">
          <a:xfrm>
            <a:off x="1833751" y="4335250"/>
            <a:ext cx="483590" cy="872857"/>
          </a:xfrm>
          <a:custGeom>
            <a:avLst/>
            <a:gdLst>
              <a:gd name="T0" fmla="*/ 323 w 323"/>
              <a:gd name="T1" fmla="*/ 0 h 583"/>
              <a:gd name="T2" fmla="*/ 0 w 323"/>
              <a:gd name="T3" fmla="*/ 332 h 583"/>
              <a:gd name="T4" fmla="*/ 0 w 323"/>
              <a:gd name="T5" fmla="*/ 583 h 583"/>
              <a:gd name="T6" fmla="*/ 323 w 323"/>
              <a:gd name="T7" fmla="*/ 251 h 583"/>
              <a:gd name="T8" fmla="*/ 323 w 323"/>
              <a:gd name="T9" fmla="*/ 0 h 583"/>
            </a:gdLst>
            <a:ahLst/>
            <a:cxnLst>
              <a:cxn ang="0">
                <a:pos x="T0" y="T1"/>
              </a:cxn>
              <a:cxn ang="0">
                <a:pos x="T2" y="T3"/>
              </a:cxn>
              <a:cxn ang="0">
                <a:pos x="T4" y="T5"/>
              </a:cxn>
              <a:cxn ang="0">
                <a:pos x="T6" y="T7"/>
              </a:cxn>
              <a:cxn ang="0">
                <a:pos x="T8" y="T9"/>
              </a:cxn>
            </a:cxnLst>
            <a:rect l="0" t="0" r="r" b="b"/>
            <a:pathLst>
              <a:path w="323" h="583">
                <a:moveTo>
                  <a:pt x="323" y="0"/>
                </a:moveTo>
                <a:lnTo>
                  <a:pt x="0" y="332"/>
                </a:lnTo>
                <a:lnTo>
                  <a:pt x="0" y="583"/>
                </a:lnTo>
                <a:lnTo>
                  <a:pt x="323" y="251"/>
                </a:lnTo>
                <a:lnTo>
                  <a:pt x="323" y="0"/>
                </a:lnTo>
                <a:close/>
              </a:path>
            </a:pathLst>
          </a:custGeom>
          <a:solidFill>
            <a:schemeClr val="accent5">
              <a:lumMod val="75000"/>
            </a:scheme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id-ID" sz="1350"/>
          </a:p>
        </p:txBody>
      </p:sp>
      <p:sp>
        <p:nvSpPr>
          <p:cNvPr id="23" name="Rectangle 22"/>
          <p:cNvSpPr/>
          <p:nvPr/>
        </p:nvSpPr>
        <p:spPr>
          <a:xfrm>
            <a:off x="4514583" y="2543607"/>
            <a:ext cx="5960912" cy="646331"/>
          </a:xfrm>
          <a:prstGeom prst="rect">
            <a:avLst/>
          </a:prstGeom>
        </p:spPr>
        <p:txBody>
          <a:bodyPr wrap="square">
            <a:spAutoFit/>
          </a:bodyPr>
          <a:lstStyle/>
          <a:p>
            <a:r>
              <a:rPr lang="tr-TR" b="1" dirty="0">
                <a:solidFill>
                  <a:schemeClr val="accent1">
                    <a:lumMod val="75000"/>
                  </a:schemeClr>
                </a:solidFill>
              </a:rPr>
              <a:t>Zamanı daha verimli kullanırsınız ve konuları yetiştirememe riskiniz azalır. </a:t>
            </a:r>
          </a:p>
        </p:txBody>
      </p:sp>
      <p:sp>
        <p:nvSpPr>
          <p:cNvPr id="24" name="Rectangle 23"/>
          <p:cNvSpPr/>
          <p:nvPr/>
        </p:nvSpPr>
        <p:spPr>
          <a:xfrm>
            <a:off x="4514583" y="3168309"/>
            <a:ext cx="5997007" cy="646331"/>
          </a:xfrm>
          <a:prstGeom prst="rect">
            <a:avLst/>
          </a:prstGeom>
        </p:spPr>
        <p:txBody>
          <a:bodyPr wrap="square">
            <a:spAutoFit/>
          </a:bodyPr>
          <a:lstStyle/>
          <a:p>
            <a:r>
              <a:rPr lang="tr-TR" b="1" dirty="0">
                <a:solidFill>
                  <a:schemeClr val="accent2">
                    <a:lumMod val="75000"/>
                  </a:schemeClr>
                </a:solidFill>
              </a:rPr>
              <a:t>Sadece sevdiğiniz değil, dengeli bir şekilde tüm derslere çalışırsınız.</a:t>
            </a:r>
          </a:p>
        </p:txBody>
      </p:sp>
      <p:sp>
        <p:nvSpPr>
          <p:cNvPr id="25" name="Rectangle 24"/>
          <p:cNvSpPr/>
          <p:nvPr/>
        </p:nvSpPr>
        <p:spPr>
          <a:xfrm>
            <a:off x="4514583" y="3811864"/>
            <a:ext cx="5864659" cy="369332"/>
          </a:xfrm>
          <a:prstGeom prst="rect">
            <a:avLst/>
          </a:prstGeom>
        </p:spPr>
        <p:txBody>
          <a:bodyPr wrap="square">
            <a:spAutoFit/>
          </a:bodyPr>
          <a:lstStyle/>
          <a:p>
            <a:r>
              <a:rPr lang="tr-TR" b="1" dirty="0">
                <a:solidFill>
                  <a:schemeClr val="accent3">
                    <a:lumMod val="75000"/>
                  </a:schemeClr>
                </a:solidFill>
              </a:rPr>
              <a:t>Sadece canınız istediğinde değil, her gün çalışırsınız..</a:t>
            </a:r>
          </a:p>
        </p:txBody>
      </p:sp>
      <p:sp>
        <p:nvSpPr>
          <p:cNvPr id="26" name="Rectangle 25"/>
          <p:cNvSpPr/>
          <p:nvPr/>
        </p:nvSpPr>
        <p:spPr>
          <a:xfrm>
            <a:off x="4514583" y="4952091"/>
            <a:ext cx="5888722" cy="369332"/>
          </a:xfrm>
          <a:prstGeom prst="rect">
            <a:avLst/>
          </a:prstGeom>
        </p:spPr>
        <p:txBody>
          <a:bodyPr wrap="square">
            <a:spAutoFit/>
          </a:bodyPr>
          <a:lstStyle/>
          <a:p>
            <a:pPr algn="just"/>
            <a:r>
              <a:rPr lang="tr-TR" b="1" dirty="0">
                <a:solidFill>
                  <a:srgbClr val="7030A0"/>
                </a:solidFill>
              </a:rPr>
              <a:t>Çalışmayı ertelemezsiniz.</a:t>
            </a:r>
            <a:endParaRPr lang="en-US" b="1" dirty="0">
              <a:solidFill>
                <a:srgbClr val="7030A0"/>
              </a:solidFill>
              <a:latin typeface="Signika Negative" pitchFamily="2" charset="0"/>
            </a:endParaRPr>
          </a:p>
        </p:txBody>
      </p:sp>
      <p:sp>
        <p:nvSpPr>
          <p:cNvPr id="27" name="Freeform 26"/>
          <p:cNvSpPr>
            <a:spLocks noEditPoints="1"/>
          </p:cNvSpPr>
          <p:nvPr/>
        </p:nvSpPr>
        <p:spPr bwMode="auto">
          <a:xfrm rot="2700000">
            <a:off x="4122943" y="2747979"/>
            <a:ext cx="187130" cy="34463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grpSp>
        <p:nvGrpSpPr>
          <p:cNvPr id="43" name="Group 27"/>
          <p:cNvGrpSpPr/>
          <p:nvPr/>
        </p:nvGrpSpPr>
        <p:grpSpPr>
          <a:xfrm>
            <a:off x="4073290" y="3871783"/>
            <a:ext cx="286439" cy="272579"/>
            <a:chOff x="6719888" y="887413"/>
            <a:chExt cx="492125" cy="468312"/>
          </a:xfrm>
          <a:solidFill>
            <a:schemeClr val="accent3"/>
          </a:solidFill>
        </p:grpSpPr>
        <p:sp>
          <p:nvSpPr>
            <p:cNvPr id="29" name="Freeform 13"/>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0" name="Freeform 14"/>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1" name="Freeform 15"/>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2" name="Freeform 16"/>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3" name="Freeform 17"/>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4" name="Freeform 18"/>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sp>
        <p:nvSpPr>
          <p:cNvPr id="35" name="Freeform 22"/>
          <p:cNvSpPr>
            <a:spLocks noEditPoints="1"/>
          </p:cNvSpPr>
          <p:nvPr/>
        </p:nvSpPr>
        <p:spPr bwMode="auto">
          <a:xfrm>
            <a:off x="4071232" y="3314605"/>
            <a:ext cx="290552" cy="292334"/>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p>
        </p:txBody>
      </p:sp>
      <p:grpSp>
        <p:nvGrpSpPr>
          <p:cNvPr id="55" name="Group 35"/>
          <p:cNvGrpSpPr/>
          <p:nvPr/>
        </p:nvGrpSpPr>
        <p:grpSpPr>
          <a:xfrm rot="2700000">
            <a:off x="4121161" y="4970105"/>
            <a:ext cx="190699" cy="332324"/>
            <a:chOff x="4732338" y="4783138"/>
            <a:chExt cx="703263" cy="1225550"/>
          </a:xfrm>
          <a:solidFill>
            <a:schemeClr val="accent5"/>
          </a:solidFill>
        </p:grpSpPr>
        <p:sp>
          <p:nvSpPr>
            <p:cNvPr id="37" name="Freeform 3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8" name="Freeform 3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9" name="Freeform 3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sp>
        <p:nvSpPr>
          <p:cNvPr id="44" name="Rectangle 43"/>
          <p:cNvSpPr/>
          <p:nvPr/>
        </p:nvSpPr>
        <p:spPr>
          <a:xfrm rot="18860756">
            <a:off x="1906900" y="2551268"/>
            <a:ext cx="300082" cy="230832"/>
          </a:xfrm>
          <a:prstGeom prst="rect">
            <a:avLst/>
          </a:prstGeom>
        </p:spPr>
        <p:txBody>
          <a:bodyPr wrap="none">
            <a:spAutoFit/>
          </a:bodyPr>
          <a:lstStyle/>
          <a:p>
            <a:pPr algn="ctr"/>
            <a:r>
              <a:rPr lang="id-ID" sz="900" b="1" dirty="0">
                <a:solidFill>
                  <a:schemeClr val="bg1"/>
                </a:solidFill>
                <a:latin typeface="+mj-lt"/>
              </a:rPr>
              <a:t>01</a:t>
            </a:r>
          </a:p>
        </p:txBody>
      </p:sp>
      <p:sp>
        <p:nvSpPr>
          <p:cNvPr id="45" name="Rectangle 44"/>
          <p:cNvSpPr/>
          <p:nvPr/>
        </p:nvSpPr>
        <p:spPr>
          <a:xfrm rot="18860756">
            <a:off x="1925485" y="3049759"/>
            <a:ext cx="340329" cy="230832"/>
          </a:xfrm>
          <a:prstGeom prst="rect">
            <a:avLst/>
          </a:prstGeom>
        </p:spPr>
        <p:txBody>
          <a:bodyPr wrap="square">
            <a:spAutoFit/>
          </a:bodyPr>
          <a:lstStyle/>
          <a:p>
            <a:pPr algn="ctr"/>
            <a:r>
              <a:rPr lang="id-ID" sz="900" b="1" dirty="0">
                <a:solidFill>
                  <a:schemeClr val="bg1"/>
                </a:solidFill>
                <a:latin typeface="+mj-lt"/>
              </a:rPr>
              <a:t>02</a:t>
            </a:r>
          </a:p>
        </p:txBody>
      </p:sp>
      <p:sp>
        <p:nvSpPr>
          <p:cNvPr id="46" name="Rectangle 45"/>
          <p:cNvSpPr/>
          <p:nvPr/>
        </p:nvSpPr>
        <p:spPr>
          <a:xfrm rot="18860756">
            <a:off x="1897263" y="3623849"/>
            <a:ext cx="300082" cy="230832"/>
          </a:xfrm>
          <a:prstGeom prst="rect">
            <a:avLst/>
          </a:prstGeom>
        </p:spPr>
        <p:txBody>
          <a:bodyPr wrap="none">
            <a:spAutoFit/>
          </a:bodyPr>
          <a:lstStyle/>
          <a:p>
            <a:pPr algn="ctr"/>
            <a:r>
              <a:rPr lang="id-ID" sz="900" b="1" dirty="0">
                <a:solidFill>
                  <a:schemeClr val="bg1"/>
                </a:solidFill>
                <a:latin typeface="+mj-lt"/>
              </a:rPr>
              <a:t>03</a:t>
            </a:r>
          </a:p>
        </p:txBody>
      </p:sp>
      <p:sp>
        <p:nvSpPr>
          <p:cNvPr id="47" name="Rectangle 46"/>
          <p:cNvSpPr/>
          <p:nvPr/>
        </p:nvSpPr>
        <p:spPr>
          <a:xfrm rot="18860756">
            <a:off x="1905624" y="4098052"/>
            <a:ext cx="408258" cy="230832"/>
          </a:xfrm>
          <a:prstGeom prst="rect">
            <a:avLst/>
          </a:prstGeom>
        </p:spPr>
        <p:txBody>
          <a:bodyPr wrap="square">
            <a:spAutoFit/>
          </a:bodyPr>
          <a:lstStyle/>
          <a:p>
            <a:pPr algn="ctr"/>
            <a:r>
              <a:rPr lang="id-ID" sz="900" b="1" dirty="0">
                <a:solidFill>
                  <a:schemeClr val="bg1"/>
                </a:solidFill>
                <a:latin typeface="+mj-lt"/>
              </a:rPr>
              <a:t>04</a:t>
            </a:r>
          </a:p>
        </p:txBody>
      </p:sp>
      <p:sp>
        <p:nvSpPr>
          <p:cNvPr id="48" name="Rectangle 47"/>
          <p:cNvSpPr/>
          <p:nvPr/>
        </p:nvSpPr>
        <p:spPr>
          <a:xfrm>
            <a:off x="2460991" y="2834384"/>
            <a:ext cx="592663" cy="276999"/>
          </a:xfrm>
          <a:prstGeom prst="rect">
            <a:avLst/>
          </a:prstGeom>
        </p:spPr>
        <p:txBody>
          <a:bodyPr wrap="none">
            <a:spAutoFit/>
          </a:bodyPr>
          <a:lstStyle/>
          <a:p>
            <a:r>
              <a:rPr lang="tr-TR" sz="1200" b="1" dirty="0">
                <a:solidFill>
                  <a:schemeClr val="bg1"/>
                </a:solidFill>
                <a:latin typeface="+mj-lt"/>
              </a:rPr>
              <a:t>Zaman</a:t>
            </a:r>
            <a:endParaRPr lang="id-ID" sz="1200" b="1" dirty="0">
              <a:solidFill>
                <a:schemeClr val="bg1"/>
              </a:solidFill>
              <a:latin typeface="+mj-lt"/>
            </a:endParaRPr>
          </a:p>
        </p:txBody>
      </p:sp>
      <p:sp>
        <p:nvSpPr>
          <p:cNvPr id="49" name="Rectangle 48"/>
          <p:cNvSpPr/>
          <p:nvPr/>
        </p:nvSpPr>
        <p:spPr>
          <a:xfrm>
            <a:off x="2460991" y="3354276"/>
            <a:ext cx="574644" cy="276999"/>
          </a:xfrm>
          <a:prstGeom prst="rect">
            <a:avLst/>
          </a:prstGeom>
        </p:spPr>
        <p:txBody>
          <a:bodyPr wrap="none">
            <a:spAutoFit/>
          </a:bodyPr>
          <a:lstStyle/>
          <a:p>
            <a:r>
              <a:rPr lang="tr-TR" sz="1200" b="1" dirty="0">
                <a:solidFill>
                  <a:schemeClr val="bg1"/>
                </a:solidFill>
                <a:latin typeface="+mj-lt"/>
              </a:rPr>
              <a:t>Denge</a:t>
            </a:r>
            <a:endParaRPr lang="id-ID" sz="1200" b="1" dirty="0">
              <a:solidFill>
                <a:schemeClr val="bg1"/>
              </a:solidFill>
              <a:latin typeface="+mj-lt"/>
            </a:endParaRPr>
          </a:p>
        </p:txBody>
      </p:sp>
      <p:sp>
        <p:nvSpPr>
          <p:cNvPr id="50" name="Rectangle 49"/>
          <p:cNvSpPr/>
          <p:nvPr/>
        </p:nvSpPr>
        <p:spPr>
          <a:xfrm>
            <a:off x="2460991" y="3893087"/>
            <a:ext cx="725840" cy="276999"/>
          </a:xfrm>
          <a:prstGeom prst="rect">
            <a:avLst/>
          </a:prstGeom>
        </p:spPr>
        <p:txBody>
          <a:bodyPr wrap="none">
            <a:spAutoFit/>
          </a:bodyPr>
          <a:lstStyle/>
          <a:p>
            <a:r>
              <a:rPr lang="tr-TR" sz="1200" b="1" dirty="0">
                <a:solidFill>
                  <a:schemeClr val="bg1"/>
                </a:solidFill>
                <a:latin typeface="+mj-lt"/>
              </a:rPr>
              <a:t>Süreklilik</a:t>
            </a:r>
            <a:endParaRPr lang="id-ID" sz="1200" b="1" dirty="0">
              <a:solidFill>
                <a:schemeClr val="bg1"/>
              </a:solidFill>
              <a:latin typeface="+mj-lt"/>
            </a:endParaRPr>
          </a:p>
        </p:txBody>
      </p:sp>
      <p:sp>
        <p:nvSpPr>
          <p:cNvPr id="51" name="Rectangle 50"/>
          <p:cNvSpPr/>
          <p:nvPr/>
        </p:nvSpPr>
        <p:spPr>
          <a:xfrm>
            <a:off x="2460991" y="4419005"/>
            <a:ext cx="781561" cy="276999"/>
          </a:xfrm>
          <a:prstGeom prst="rect">
            <a:avLst/>
          </a:prstGeom>
        </p:spPr>
        <p:txBody>
          <a:bodyPr wrap="none">
            <a:spAutoFit/>
          </a:bodyPr>
          <a:lstStyle/>
          <a:p>
            <a:r>
              <a:rPr lang="tr-TR" sz="1200" b="1" dirty="0">
                <a:solidFill>
                  <a:schemeClr val="bg1"/>
                </a:solidFill>
                <a:latin typeface="+mj-lt"/>
              </a:rPr>
              <a:t>Kararsızlık</a:t>
            </a:r>
            <a:endParaRPr lang="id-ID" sz="1200" b="1" dirty="0">
              <a:solidFill>
                <a:schemeClr val="bg1"/>
              </a:solidFill>
              <a:latin typeface="+mj-lt"/>
            </a:endParaRPr>
          </a:p>
        </p:txBody>
      </p:sp>
      <p:sp>
        <p:nvSpPr>
          <p:cNvPr id="52" name="Rectangle 51"/>
          <p:cNvSpPr/>
          <p:nvPr/>
        </p:nvSpPr>
        <p:spPr>
          <a:xfrm rot="18860756">
            <a:off x="1852908" y="4667610"/>
            <a:ext cx="386099" cy="230832"/>
          </a:xfrm>
          <a:prstGeom prst="rect">
            <a:avLst/>
          </a:prstGeom>
        </p:spPr>
        <p:txBody>
          <a:bodyPr wrap="square">
            <a:spAutoFit/>
          </a:bodyPr>
          <a:lstStyle/>
          <a:p>
            <a:pPr algn="ctr"/>
            <a:r>
              <a:rPr lang="id-ID" sz="900" b="1" dirty="0">
                <a:solidFill>
                  <a:schemeClr val="bg1"/>
                </a:solidFill>
                <a:latin typeface="+mj-lt"/>
              </a:rPr>
              <a:t>05</a:t>
            </a:r>
          </a:p>
        </p:txBody>
      </p:sp>
      <p:sp>
        <p:nvSpPr>
          <p:cNvPr id="53" name="Rectangle 52"/>
          <p:cNvSpPr/>
          <p:nvPr/>
        </p:nvSpPr>
        <p:spPr>
          <a:xfrm>
            <a:off x="2460991" y="4917656"/>
            <a:ext cx="736227" cy="276999"/>
          </a:xfrm>
          <a:prstGeom prst="rect">
            <a:avLst/>
          </a:prstGeom>
        </p:spPr>
        <p:txBody>
          <a:bodyPr wrap="none">
            <a:spAutoFit/>
          </a:bodyPr>
          <a:lstStyle/>
          <a:p>
            <a:r>
              <a:rPr lang="tr-TR" sz="1200" b="1" dirty="0">
                <a:solidFill>
                  <a:schemeClr val="bg1"/>
                </a:solidFill>
                <a:latin typeface="+mj-lt"/>
              </a:rPr>
              <a:t>Erteleme</a:t>
            </a:r>
            <a:endParaRPr lang="id-ID" sz="1200" b="1" dirty="0">
              <a:solidFill>
                <a:schemeClr val="bg1"/>
              </a:solidFill>
              <a:latin typeface="+mj-lt"/>
            </a:endParaRPr>
          </a:p>
        </p:txBody>
      </p:sp>
      <p:sp>
        <p:nvSpPr>
          <p:cNvPr id="54" name="Rectangle 53"/>
          <p:cNvSpPr/>
          <p:nvPr/>
        </p:nvSpPr>
        <p:spPr>
          <a:xfrm>
            <a:off x="4514583" y="4340745"/>
            <a:ext cx="5816533" cy="646331"/>
          </a:xfrm>
          <a:prstGeom prst="rect">
            <a:avLst/>
          </a:prstGeom>
        </p:spPr>
        <p:txBody>
          <a:bodyPr wrap="square">
            <a:spAutoFit/>
          </a:bodyPr>
          <a:lstStyle/>
          <a:p>
            <a:pPr algn="just"/>
            <a:r>
              <a:rPr lang="tr-TR" b="1" dirty="0">
                <a:solidFill>
                  <a:schemeClr val="accent4">
                    <a:lumMod val="75000"/>
                  </a:schemeClr>
                </a:solidFill>
              </a:rPr>
              <a:t>Hangi derse çalışsam, ne zaman çalışmaya başlasam gibi kararsızlıklar yaşamazsınız.</a:t>
            </a:r>
            <a:endParaRPr lang="en-US" b="1" dirty="0">
              <a:solidFill>
                <a:schemeClr val="accent4">
                  <a:lumMod val="75000"/>
                </a:schemeClr>
              </a:solidFill>
              <a:latin typeface="Signika Negative" pitchFamily="2" charset="0"/>
            </a:endParaRPr>
          </a:p>
        </p:txBody>
      </p:sp>
      <p:grpSp>
        <p:nvGrpSpPr>
          <p:cNvPr id="56" name="Group 55"/>
          <p:cNvGrpSpPr/>
          <p:nvPr/>
        </p:nvGrpSpPr>
        <p:grpSpPr>
          <a:xfrm>
            <a:off x="4079635" y="4407426"/>
            <a:ext cx="273748" cy="259055"/>
            <a:chOff x="8332788" y="4254500"/>
            <a:chExt cx="561975" cy="531813"/>
          </a:xfrm>
          <a:solidFill>
            <a:schemeClr val="accent4"/>
          </a:solidFill>
        </p:grpSpPr>
        <p:sp>
          <p:nvSpPr>
            <p:cNvPr id="57" name="Rectangle 16"/>
            <p:cNvSpPr>
              <a:spLocks noChangeArrowheads="1"/>
            </p:cNvSpPr>
            <p:nvPr/>
          </p:nvSpPr>
          <p:spPr bwMode="auto">
            <a:xfrm>
              <a:off x="8416926" y="4486275"/>
              <a:ext cx="18891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58" name="Rectangle 17"/>
            <p:cNvSpPr>
              <a:spLocks noChangeArrowheads="1"/>
            </p:cNvSpPr>
            <p:nvPr/>
          </p:nvSpPr>
          <p:spPr bwMode="auto">
            <a:xfrm>
              <a:off x="8416926" y="4416425"/>
              <a:ext cx="1397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59" name="Rectangle 18"/>
            <p:cNvSpPr>
              <a:spLocks noChangeArrowheads="1"/>
            </p:cNvSpPr>
            <p:nvPr/>
          </p:nvSpPr>
          <p:spPr bwMode="auto">
            <a:xfrm>
              <a:off x="8416926" y="4564063"/>
              <a:ext cx="13970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60" name="Freeform 19"/>
            <p:cNvSpPr>
              <a:spLocks/>
            </p:cNvSpPr>
            <p:nvPr/>
          </p:nvSpPr>
          <p:spPr bwMode="auto">
            <a:xfrm>
              <a:off x="8629651" y="4513263"/>
              <a:ext cx="247650" cy="127000"/>
            </a:xfrm>
            <a:custGeom>
              <a:avLst/>
              <a:gdLst>
                <a:gd name="T0" fmla="*/ 295 w 561"/>
                <a:gd name="T1" fmla="*/ 289 h 289"/>
                <a:gd name="T2" fmla="*/ 61 w 561"/>
                <a:gd name="T3" fmla="*/ 157 h 289"/>
                <a:gd name="T4" fmla="*/ 34 w 561"/>
                <a:gd name="T5" fmla="*/ 172 h 289"/>
                <a:gd name="T6" fmla="*/ 23 w 561"/>
                <a:gd name="T7" fmla="*/ 175 h 289"/>
                <a:gd name="T8" fmla="*/ 7 w 561"/>
                <a:gd name="T9" fmla="*/ 168 h 289"/>
                <a:gd name="T10" fmla="*/ 0 w 561"/>
                <a:gd name="T11" fmla="*/ 152 h 289"/>
                <a:gd name="T12" fmla="*/ 1 w 561"/>
                <a:gd name="T13" fmla="*/ 23 h 289"/>
                <a:gd name="T14" fmla="*/ 23 w 561"/>
                <a:gd name="T15" fmla="*/ 0 h 289"/>
                <a:gd name="T16" fmla="*/ 35 w 561"/>
                <a:gd name="T17" fmla="*/ 3 h 289"/>
                <a:gd name="T18" fmla="*/ 148 w 561"/>
                <a:gd name="T19" fmla="*/ 68 h 289"/>
                <a:gd name="T20" fmla="*/ 160 w 561"/>
                <a:gd name="T21" fmla="*/ 88 h 289"/>
                <a:gd name="T22" fmla="*/ 148 w 561"/>
                <a:gd name="T23" fmla="*/ 108 h 289"/>
                <a:gd name="T24" fmla="*/ 116 w 561"/>
                <a:gd name="T25" fmla="*/ 126 h 289"/>
                <a:gd name="T26" fmla="*/ 295 w 561"/>
                <a:gd name="T27" fmla="*/ 225 h 289"/>
                <a:gd name="T28" fmla="*/ 495 w 561"/>
                <a:gd name="T29" fmla="*/ 97 h 289"/>
                <a:gd name="T30" fmla="*/ 525 w 561"/>
                <a:gd name="T31" fmla="*/ 77 h 289"/>
                <a:gd name="T32" fmla="*/ 537 w 561"/>
                <a:gd name="T33" fmla="*/ 80 h 289"/>
                <a:gd name="T34" fmla="*/ 554 w 561"/>
                <a:gd name="T35" fmla="*/ 121 h 289"/>
                <a:gd name="T36" fmla="*/ 295 w 561"/>
                <a:gd name="T37"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1" h="289">
                  <a:moveTo>
                    <a:pt x="295" y="289"/>
                  </a:moveTo>
                  <a:cubicBezTo>
                    <a:pt x="200" y="289"/>
                    <a:pt x="111" y="239"/>
                    <a:pt x="61" y="157"/>
                  </a:cubicBezTo>
                  <a:cubicBezTo>
                    <a:pt x="47" y="165"/>
                    <a:pt x="36" y="171"/>
                    <a:pt x="34" y="172"/>
                  </a:cubicBezTo>
                  <a:cubicBezTo>
                    <a:pt x="31" y="174"/>
                    <a:pt x="27" y="175"/>
                    <a:pt x="23" y="175"/>
                  </a:cubicBezTo>
                  <a:cubicBezTo>
                    <a:pt x="17" y="175"/>
                    <a:pt x="11" y="172"/>
                    <a:pt x="7" y="168"/>
                  </a:cubicBezTo>
                  <a:cubicBezTo>
                    <a:pt x="2" y="164"/>
                    <a:pt x="0" y="158"/>
                    <a:pt x="0" y="152"/>
                  </a:cubicBezTo>
                  <a:cubicBezTo>
                    <a:pt x="0" y="140"/>
                    <a:pt x="0" y="29"/>
                    <a:pt x="1" y="23"/>
                  </a:cubicBezTo>
                  <a:cubicBezTo>
                    <a:pt x="1" y="10"/>
                    <a:pt x="11" y="0"/>
                    <a:pt x="23" y="0"/>
                  </a:cubicBezTo>
                  <a:cubicBezTo>
                    <a:pt x="27" y="0"/>
                    <a:pt x="32" y="1"/>
                    <a:pt x="35" y="3"/>
                  </a:cubicBezTo>
                  <a:cubicBezTo>
                    <a:pt x="37" y="4"/>
                    <a:pt x="145" y="66"/>
                    <a:pt x="148" y="68"/>
                  </a:cubicBezTo>
                  <a:cubicBezTo>
                    <a:pt x="155" y="73"/>
                    <a:pt x="160" y="80"/>
                    <a:pt x="160" y="88"/>
                  </a:cubicBezTo>
                  <a:cubicBezTo>
                    <a:pt x="160" y="96"/>
                    <a:pt x="155" y="104"/>
                    <a:pt x="148" y="108"/>
                  </a:cubicBezTo>
                  <a:cubicBezTo>
                    <a:pt x="145" y="110"/>
                    <a:pt x="129" y="119"/>
                    <a:pt x="116" y="126"/>
                  </a:cubicBezTo>
                  <a:cubicBezTo>
                    <a:pt x="156" y="188"/>
                    <a:pt x="223" y="225"/>
                    <a:pt x="295" y="225"/>
                  </a:cubicBezTo>
                  <a:cubicBezTo>
                    <a:pt x="385" y="225"/>
                    <a:pt x="463" y="175"/>
                    <a:pt x="495" y="97"/>
                  </a:cubicBezTo>
                  <a:cubicBezTo>
                    <a:pt x="500" y="85"/>
                    <a:pt x="512" y="77"/>
                    <a:pt x="525" y="77"/>
                  </a:cubicBezTo>
                  <a:cubicBezTo>
                    <a:pt x="529" y="77"/>
                    <a:pt x="533" y="78"/>
                    <a:pt x="537" y="80"/>
                  </a:cubicBezTo>
                  <a:cubicBezTo>
                    <a:pt x="553" y="86"/>
                    <a:pt x="561" y="105"/>
                    <a:pt x="554" y="121"/>
                  </a:cubicBezTo>
                  <a:cubicBezTo>
                    <a:pt x="512" y="223"/>
                    <a:pt x="411" y="289"/>
                    <a:pt x="295"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61" name="Freeform 20"/>
            <p:cNvSpPr>
              <a:spLocks/>
            </p:cNvSpPr>
            <p:nvPr/>
          </p:nvSpPr>
          <p:spPr bwMode="auto">
            <a:xfrm>
              <a:off x="8643938" y="4391025"/>
              <a:ext cx="250825" cy="128588"/>
            </a:xfrm>
            <a:custGeom>
              <a:avLst/>
              <a:gdLst>
                <a:gd name="T0" fmla="*/ 544 w 567"/>
                <a:gd name="T1" fmla="*/ 289 h 289"/>
                <a:gd name="T2" fmla="*/ 533 w 567"/>
                <a:gd name="T3" fmla="*/ 286 h 289"/>
                <a:gd name="T4" fmla="*/ 419 w 567"/>
                <a:gd name="T5" fmla="*/ 222 h 289"/>
                <a:gd name="T6" fmla="*/ 407 w 567"/>
                <a:gd name="T7" fmla="*/ 202 h 289"/>
                <a:gd name="T8" fmla="*/ 419 w 567"/>
                <a:gd name="T9" fmla="*/ 182 h 289"/>
                <a:gd name="T10" fmla="*/ 448 w 567"/>
                <a:gd name="T11" fmla="*/ 165 h 289"/>
                <a:gd name="T12" fmla="*/ 260 w 567"/>
                <a:gd name="T13" fmla="*/ 63 h 289"/>
                <a:gd name="T14" fmla="*/ 66 w 567"/>
                <a:gd name="T15" fmla="*/ 193 h 289"/>
                <a:gd name="T16" fmla="*/ 36 w 567"/>
                <a:gd name="T17" fmla="*/ 212 h 289"/>
                <a:gd name="T18" fmla="*/ 24 w 567"/>
                <a:gd name="T19" fmla="*/ 209 h 289"/>
                <a:gd name="T20" fmla="*/ 7 w 567"/>
                <a:gd name="T21" fmla="*/ 167 h 289"/>
                <a:gd name="T22" fmla="*/ 260 w 567"/>
                <a:gd name="T23" fmla="*/ 0 h 289"/>
                <a:gd name="T24" fmla="*/ 503 w 567"/>
                <a:gd name="T25" fmla="*/ 134 h 289"/>
                <a:gd name="T26" fmla="*/ 532 w 567"/>
                <a:gd name="T27" fmla="*/ 117 h 289"/>
                <a:gd name="T28" fmla="*/ 543 w 567"/>
                <a:gd name="T29" fmla="*/ 114 h 289"/>
                <a:gd name="T30" fmla="*/ 566 w 567"/>
                <a:gd name="T31" fmla="*/ 137 h 289"/>
                <a:gd name="T32" fmla="*/ 567 w 567"/>
                <a:gd name="T33" fmla="*/ 266 h 289"/>
                <a:gd name="T34" fmla="*/ 560 w 567"/>
                <a:gd name="T35" fmla="*/ 282 h 289"/>
                <a:gd name="T36" fmla="*/ 544 w 567"/>
                <a:gd name="T37"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289">
                  <a:moveTo>
                    <a:pt x="544" y="289"/>
                  </a:moveTo>
                  <a:cubicBezTo>
                    <a:pt x="540" y="289"/>
                    <a:pt x="536" y="288"/>
                    <a:pt x="533" y="286"/>
                  </a:cubicBezTo>
                  <a:cubicBezTo>
                    <a:pt x="527" y="283"/>
                    <a:pt x="426" y="226"/>
                    <a:pt x="419" y="222"/>
                  </a:cubicBezTo>
                  <a:cubicBezTo>
                    <a:pt x="411" y="218"/>
                    <a:pt x="407" y="210"/>
                    <a:pt x="407" y="202"/>
                  </a:cubicBezTo>
                  <a:cubicBezTo>
                    <a:pt x="407" y="194"/>
                    <a:pt x="411" y="187"/>
                    <a:pt x="419" y="182"/>
                  </a:cubicBezTo>
                  <a:cubicBezTo>
                    <a:pt x="420" y="181"/>
                    <a:pt x="433" y="174"/>
                    <a:pt x="448" y="165"/>
                  </a:cubicBezTo>
                  <a:cubicBezTo>
                    <a:pt x="413" y="101"/>
                    <a:pt x="344" y="63"/>
                    <a:pt x="260" y="63"/>
                  </a:cubicBezTo>
                  <a:cubicBezTo>
                    <a:pt x="176" y="63"/>
                    <a:pt x="100" y="114"/>
                    <a:pt x="66" y="193"/>
                  </a:cubicBezTo>
                  <a:cubicBezTo>
                    <a:pt x="61" y="204"/>
                    <a:pt x="49" y="212"/>
                    <a:pt x="36" y="212"/>
                  </a:cubicBezTo>
                  <a:cubicBezTo>
                    <a:pt x="32" y="212"/>
                    <a:pt x="28" y="211"/>
                    <a:pt x="24" y="209"/>
                  </a:cubicBezTo>
                  <a:cubicBezTo>
                    <a:pt x="8" y="202"/>
                    <a:pt x="0" y="183"/>
                    <a:pt x="7" y="167"/>
                  </a:cubicBezTo>
                  <a:cubicBezTo>
                    <a:pt x="52" y="65"/>
                    <a:pt x="151" y="0"/>
                    <a:pt x="260" y="0"/>
                  </a:cubicBezTo>
                  <a:cubicBezTo>
                    <a:pt x="367" y="0"/>
                    <a:pt x="457" y="49"/>
                    <a:pt x="503" y="134"/>
                  </a:cubicBezTo>
                  <a:cubicBezTo>
                    <a:pt x="519" y="125"/>
                    <a:pt x="530" y="118"/>
                    <a:pt x="532" y="117"/>
                  </a:cubicBezTo>
                  <a:cubicBezTo>
                    <a:pt x="535" y="115"/>
                    <a:pt x="539" y="114"/>
                    <a:pt x="543" y="114"/>
                  </a:cubicBezTo>
                  <a:cubicBezTo>
                    <a:pt x="556" y="114"/>
                    <a:pt x="566" y="124"/>
                    <a:pt x="566" y="137"/>
                  </a:cubicBezTo>
                  <a:cubicBezTo>
                    <a:pt x="566" y="143"/>
                    <a:pt x="567" y="254"/>
                    <a:pt x="567" y="266"/>
                  </a:cubicBezTo>
                  <a:cubicBezTo>
                    <a:pt x="567" y="272"/>
                    <a:pt x="564" y="278"/>
                    <a:pt x="560" y="282"/>
                  </a:cubicBezTo>
                  <a:cubicBezTo>
                    <a:pt x="556" y="286"/>
                    <a:pt x="550" y="289"/>
                    <a:pt x="544"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62" name="Freeform 21"/>
            <p:cNvSpPr>
              <a:spLocks noEditPoints="1"/>
            </p:cNvSpPr>
            <p:nvPr/>
          </p:nvSpPr>
          <p:spPr bwMode="auto">
            <a:xfrm>
              <a:off x="8332788" y="4254500"/>
              <a:ext cx="430213" cy="531813"/>
            </a:xfrm>
            <a:custGeom>
              <a:avLst/>
              <a:gdLst>
                <a:gd name="T0" fmla="*/ 966 w 972"/>
                <a:gd name="T1" fmla="*/ 903 h 1202"/>
                <a:gd name="T2" fmla="*/ 900 w 972"/>
                <a:gd name="T3" fmla="*/ 896 h 1202"/>
                <a:gd name="T4" fmla="*/ 898 w 972"/>
                <a:gd name="T5" fmla="*/ 897 h 1202"/>
                <a:gd name="T6" fmla="*/ 898 w 972"/>
                <a:gd name="T7" fmla="*/ 1128 h 1202"/>
                <a:gd name="T8" fmla="*/ 74 w 972"/>
                <a:gd name="T9" fmla="*/ 1128 h 1202"/>
                <a:gd name="T10" fmla="*/ 74 w 972"/>
                <a:gd name="T11" fmla="*/ 290 h 1202"/>
                <a:gd name="T12" fmla="*/ 290 w 972"/>
                <a:gd name="T13" fmla="*/ 290 h 1202"/>
                <a:gd name="T14" fmla="*/ 290 w 972"/>
                <a:gd name="T15" fmla="*/ 73 h 1202"/>
                <a:gd name="T16" fmla="*/ 898 w 972"/>
                <a:gd name="T17" fmla="*/ 73 h 1202"/>
                <a:gd name="T18" fmla="*/ 898 w 972"/>
                <a:gd name="T19" fmla="*/ 284 h 1202"/>
                <a:gd name="T20" fmla="*/ 966 w 972"/>
                <a:gd name="T21" fmla="*/ 276 h 1202"/>
                <a:gd name="T22" fmla="*/ 972 w 972"/>
                <a:gd name="T23" fmla="*/ 276 h 1202"/>
                <a:gd name="T24" fmla="*/ 972 w 972"/>
                <a:gd name="T25" fmla="*/ 0 h 1202"/>
                <a:gd name="T26" fmla="*/ 257 w 972"/>
                <a:gd name="T27" fmla="*/ 0 h 1202"/>
                <a:gd name="T28" fmla="*/ 0 w 972"/>
                <a:gd name="T29" fmla="*/ 256 h 1202"/>
                <a:gd name="T30" fmla="*/ 0 w 972"/>
                <a:gd name="T31" fmla="*/ 1202 h 1202"/>
                <a:gd name="T32" fmla="*/ 972 w 972"/>
                <a:gd name="T33" fmla="*/ 1202 h 1202"/>
                <a:gd name="T34" fmla="*/ 972 w 972"/>
                <a:gd name="T35" fmla="*/ 903 h 1202"/>
                <a:gd name="T36" fmla="*/ 966 w 972"/>
                <a:gd name="T37" fmla="*/ 903 h 1202"/>
                <a:gd name="T38" fmla="*/ 253 w 972"/>
                <a:gd name="T39" fmla="*/ 107 h 1202"/>
                <a:gd name="T40" fmla="*/ 253 w 972"/>
                <a:gd name="T41" fmla="*/ 253 h 1202"/>
                <a:gd name="T42" fmla="*/ 107 w 972"/>
                <a:gd name="T43" fmla="*/ 253 h 1202"/>
                <a:gd name="T44" fmla="*/ 253 w 972"/>
                <a:gd name="T45" fmla="*/ 107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2" h="1202">
                  <a:moveTo>
                    <a:pt x="966" y="903"/>
                  </a:moveTo>
                  <a:cubicBezTo>
                    <a:pt x="944" y="903"/>
                    <a:pt x="921" y="901"/>
                    <a:pt x="900" y="896"/>
                  </a:cubicBezTo>
                  <a:cubicBezTo>
                    <a:pt x="898" y="897"/>
                    <a:pt x="898" y="897"/>
                    <a:pt x="898" y="897"/>
                  </a:cubicBezTo>
                  <a:cubicBezTo>
                    <a:pt x="898" y="1128"/>
                    <a:pt x="898" y="1128"/>
                    <a:pt x="898" y="1128"/>
                  </a:cubicBezTo>
                  <a:cubicBezTo>
                    <a:pt x="74" y="1128"/>
                    <a:pt x="74" y="1128"/>
                    <a:pt x="74" y="1128"/>
                  </a:cubicBezTo>
                  <a:cubicBezTo>
                    <a:pt x="74" y="290"/>
                    <a:pt x="74" y="290"/>
                    <a:pt x="74" y="290"/>
                  </a:cubicBezTo>
                  <a:cubicBezTo>
                    <a:pt x="290" y="290"/>
                    <a:pt x="290" y="290"/>
                    <a:pt x="290" y="290"/>
                  </a:cubicBezTo>
                  <a:cubicBezTo>
                    <a:pt x="290" y="73"/>
                    <a:pt x="290" y="73"/>
                    <a:pt x="290" y="73"/>
                  </a:cubicBezTo>
                  <a:cubicBezTo>
                    <a:pt x="898" y="73"/>
                    <a:pt x="898" y="73"/>
                    <a:pt x="898" y="73"/>
                  </a:cubicBezTo>
                  <a:cubicBezTo>
                    <a:pt x="898" y="284"/>
                    <a:pt x="898" y="284"/>
                    <a:pt x="898" y="284"/>
                  </a:cubicBezTo>
                  <a:cubicBezTo>
                    <a:pt x="920" y="279"/>
                    <a:pt x="943" y="276"/>
                    <a:pt x="966" y="276"/>
                  </a:cubicBezTo>
                  <a:cubicBezTo>
                    <a:pt x="968" y="276"/>
                    <a:pt x="970" y="276"/>
                    <a:pt x="972" y="276"/>
                  </a:cubicBezTo>
                  <a:cubicBezTo>
                    <a:pt x="972" y="0"/>
                    <a:pt x="972" y="0"/>
                    <a:pt x="972" y="0"/>
                  </a:cubicBezTo>
                  <a:cubicBezTo>
                    <a:pt x="257" y="0"/>
                    <a:pt x="257" y="0"/>
                    <a:pt x="257" y="0"/>
                  </a:cubicBezTo>
                  <a:cubicBezTo>
                    <a:pt x="0" y="256"/>
                    <a:pt x="0" y="256"/>
                    <a:pt x="0" y="256"/>
                  </a:cubicBezTo>
                  <a:cubicBezTo>
                    <a:pt x="0" y="1202"/>
                    <a:pt x="0" y="1202"/>
                    <a:pt x="0" y="1202"/>
                  </a:cubicBezTo>
                  <a:cubicBezTo>
                    <a:pt x="972" y="1202"/>
                    <a:pt x="972" y="1202"/>
                    <a:pt x="972" y="1202"/>
                  </a:cubicBezTo>
                  <a:cubicBezTo>
                    <a:pt x="972" y="903"/>
                    <a:pt x="972" y="903"/>
                    <a:pt x="972" y="903"/>
                  </a:cubicBezTo>
                  <a:cubicBezTo>
                    <a:pt x="970" y="903"/>
                    <a:pt x="968" y="903"/>
                    <a:pt x="966" y="903"/>
                  </a:cubicBezTo>
                  <a:close/>
                  <a:moveTo>
                    <a:pt x="253" y="107"/>
                  </a:moveTo>
                  <a:cubicBezTo>
                    <a:pt x="253" y="253"/>
                    <a:pt x="253" y="253"/>
                    <a:pt x="253" y="253"/>
                  </a:cubicBezTo>
                  <a:cubicBezTo>
                    <a:pt x="107" y="253"/>
                    <a:pt x="107" y="253"/>
                    <a:pt x="107" y="253"/>
                  </a:cubicBezTo>
                  <a:lnTo>
                    <a:pt x="253"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sp>
        <p:nvSpPr>
          <p:cNvPr id="64" name="Title 1"/>
          <p:cNvSpPr txBox="1">
            <a:spLocks/>
          </p:cNvSpPr>
          <p:nvPr/>
        </p:nvSpPr>
        <p:spPr>
          <a:xfrm>
            <a:off x="1828480" y="718700"/>
            <a:ext cx="9144000" cy="910221"/>
          </a:xfrm>
          <a:prstGeom prst="rect">
            <a:avLst/>
          </a:prstGeom>
        </p:spPr>
        <p:style>
          <a:lnRef idx="1">
            <a:schemeClr val="accent6"/>
          </a:lnRef>
          <a:fillRef idx="3">
            <a:schemeClr val="accent6"/>
          </a:fillRef>
          <a:effectRef idx="2">
            <a:schemeClr val="accent6"/>
          </a:effectRef>
          <a:fontRef idx="minor">
            <a:schemeClr val="lt1"/>
          </a:fontRef>
        </p:style>
        <p:txBody>
          <a:bodyPr/>
          <a:lstStyle/>
          <a:p>
            <a:pPr algn="ctr" defTabSz="914400">
              <a:lnSpc>
                <a:spcPct val="90000"/>
              </a:lnSpc>
              <a:spcBef>
                <a:spcPct val="0"/>
              </a:spcBef>
              <a:defRPr/>
            </a:pPr>
            <a:r>
              <a:rPr lang="tr-TR" sz="4400" b="1" dirty="0"/>
              <a:t>Planlı Çalıştığınızda</a:t>
            </a:r>
            <a:endParaRPr lang="id-ID" sz="4400" dirty="0"/>
          </a:p>
        </p:txBody>
      </p:sp>
      <p:pic>
        <p:nvPicPr>
          <p:cNvPr id="65" name="Resim 6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257" y="13063"/>
            <a:ext cx="1770743" cy="1770743"/>
          </a:xfrm>
          <a:prstGeom prst="rect">
            <a:avLst/>
          </a:prstGeom>
        </p:spPr>
      </p:pic>
    </p:spTree>
    <p:extLst>
      <p:ext uri="{BB962C8B-B14F-4D97-AF65-F5344CB8AC3E}">
        <p14:creationId xmlns:p14="http://schemas.microsoft.com/office/powerpoint/2010/main" val="152628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childTnLst>
                          </p:cTn>
                        </p:par>
                        <p:par>
                          <p:cTn id="51" fill="hold">
                            <p:stCondLst>
                              <p:cond delay="1000"/>
                            </p:stCondLst>
                            <p:childTnLst>
                              <p:par>
                                <p:cTn id="52" presetID="22" presetClass="entr" presetSubtype="8"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par>
                                <p:cTn id="55" presetID="22" presetClass="entr" presetSubtype="8"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left)">
                                      <p:cBhvr>
                                        <p:cTn id="57" dur="500"/>
                                        <p:tgtEl>
                                          <p:spTgt spid="36"/>
                                        </p:tgtEl>
                                      </p:cBhvr>
                                    </p:animEffect>
                                  </p:childTnLst>
                                </p:cTn>
                              </p:par>
                              <p:par>
                                <p:cTn id="58" presetID="22" presetClass="entr" presetSubtype="8" fill="hold"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wipe(left)">
                                      <p:cBhvr>
                                        <p:cTn id="60" dur="500"/>
                                        <p:tgtEl>
                                          <p:spTgt spid="40"/>
                                        </p:tgtEl>
                                      </p:cBhvr>
                                    </p:animEffect>
                                  </p:childTnLst>
                                </p:cTn>
                              </p:par>
                              <p:par>
                                <p:cTn id="61" presetID="22" presetClass="entr" presetSubtype="8"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par>
                                <p:cTn id="64" presetID="22" presetClass="entr" presetSubtype="8" fill="hold"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wipe(left)">
                                      <p:cBhvr>
                                        <p:cTn id="66" dur="500"/>
                                        <p:tgtEl>
                                          <p:spTgt spid="42"/>
                                        </p:tgtEl>
                                      </p:cBhvr>
                                    </p:animEffect>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500"/>
                                        <p:tgtEl>
                                          <p:spTgt spid="4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fade">
                                      <p:cBhvr>
                                        <p:cTn id="73" dur="500"/>
                                        <p:tgtEl>
                                          <p:spTgt spid="4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500"/>
                                        <p:tgtEl>
                                          <p:spTgt spid="5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500"/>
                                        <p:tgtEl>
                                          <p:spTgt spid="5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fade">
                                      <p:cBhvr>
                                        <p:cTn id="82" dur="500"/>
                                        <p:tgtEl>
                                          <p:spTgt spid="53"/>
                                        </p:tgtEl>
                                      </p:cBhvr>
                                    </p:animEffect>
                                  </p:childTnLst>
                                </p:cTn>
                              </p:par>
                            </p:childTnLst>
                          </p:cTn>
                        </p:par>
                        <p:par>
                          <p:cTn id="83" fill="hold">
                            <p:stCondLst>
                              <p:cond delay="200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p:cTn id="91" dur="500" fill="hold"/>
                                        <p:tgtEl>
                                          <p:spTgt spid="35"/>
                                        </p:tgtEl>
                                        <p:attrNameLst>
                                          <p:attrName>ppt_w</p:attrName>
                                        </p:attrNameLst>
                                      </p:cBhvr>
                                      <p:tavLst>
                                        <p:tav tm="0">
                                          <p:val>
                                            <p:fltVal val="0"/>
                                          </p:val>
                                        </p:tav>
                                        <p:tav tm="100000">
                                          <p:val>
                                            <p:strVal val="#ppt_w"/>
                                          </p:val>
                                        </p:tav>
                                      </p:tavLst>
                                    </p:anim>
                                    <p:anim calcmode="lin" valueType="num">
                                      <p:cBhvr>
                                        <p:cTn id="92" dur="500" fill="hold"/>
                                        <p:tgtEl>
                                          <p:spTgt spid="35"/>
                                        </p:tgtEl>
                                        <p:attrNameLst>
                                          <p:attrName>ppt_h</p:attrName>
                                        </p:attrNameLst>
                                      </p:cBhvr>
                                      <p:tavLst>
                                        <p:tav tm="0">
                                          <p:val>
                                            <p:fltVal val="0"/>
                                          </p:val>
                                        </p:tav>
                                        <p:tav tm="100000">
                                          <p:val>
                                            <p:strVal val="#ppt_h"/>
                                          </p:val>
                                        </p:tav>
                                      </p:tavLst>
                                    </p:anim>
                                    <p:animEffect transition="in" filter="fade">
                                      <p:cBhvr>
                                        <p:cTn id="93" dur="500"/>
                                        <p:tgtEl>
                                          <p:spTgt spid="35"/>
                                        </p:tgtEl>
                                      </p:cBhvr>
                                    </p:animEffect>
                                  </p:childTnLst>
                                </p:cTn>
                              </p:par>
                              <p:par>
                                <p:cTn id="94" presetID="53" presetClass="entr" presetSubtype="16" fill="hold" nodeType="with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p:cTn id="96" dur="500" fill="hold"/>
                                        <p:tgtEl>
                                          <p:spTgt spid="43"/>
                                        </p:tgtEl>
                                        <p:attrNameLst>
                                          <p:attrName>ppt_w</p:attrName>
                                        </p:attrNameLst>
                                      </p:cBhvr>
                                      <p:tavLst>
                                        <p:tav tm="0">
                                          <p:val>
                                            <p:fltVal val="0"/>
                                          </p:val>
                                        </p:tav>
                                        <p:tav tm="100000">
                                          <p:val>
                                            <p:strVal val="#ppt_w"/>
                                          </p:val>
                                        </p:tav>
                                      </p:tavLst>
                                    </p:anim>
                                    <p:anim calcmode="lin" valueType="num">
                                      <p:cBhvr>
                                        <p:cTn id="97" dur="500" fill="hold"/>
                                        <p:tgtEl>
                                          <p:spTgt spid="43"/>
                                        </p:tgtEl>
                                        <p:attrNameLst>
                                          <p:attrName>ppt_h</p:attrName>
                                        </p:attrNameLst>
                                      </p:cBhvr>
                                      <p:tavLst>
                                        <p:tav tm="0">
                                          <p:val>
                                            <p:fltVal val="0"/>
                                          </p:val>
                                        </p:tav>
                                        <p:tav tm="100000">
                                          <p:val>
                                            <p:strVal val="#ppt_h"/>
                                          </p:val>
                                        </p:tav>
                                      </p:tavLst>
                                    </p:anim>
                                    <p:animEffect transition="in" filter="fade">
                                      <p:cBhvr>
                                        <p:cTn id="98" dur="500"/>
                                        <p:tgtEl>
                                          <p:spTgt spid="43"/>
                                        </p:tgtEl>
                                      </p:cBhvr>
                                    </p:animEffect>
                                  </p:childTnLst>
                                </p:cTn>
                              </p:par>
                              <p:par>
                                <p:cTn id="99" presetID="53" presetClass="entr" presetSubtype="16" fill="hold" nodeType="with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p:cTn id="101" dur="500" fill="hold"/>
                                        <p:tgtEl>
                                          <p:spTgt spid="55"/>
                                        </p:tgtEl>
                                        <p:attrNameLst>
                                          <p:attrName>ppt_w</p:attrName>
                                        </p:attrNameLst>
                                      </p:cBhvr>
                                      <p:tavLst>
                                        <p:tav tm="0">
                                          <p:val>
                                            <p:fltVal val="0"/>
                                          </p:val>
                                        </p:tav>
                                        <p:tav tm="100000">
                                          <p:val>
                                            <p:strVal val="#ppt_w"/>
                                          </p:val>
                                        </p:tav>
                                      </p:tavLst>
                                    </p:anim>
                                    <p:anim calcmode="lin" valueType="num">
                                      <p:cBhvr>
                                        <p:cTn id="102" dur="500" fill="hold"/>
                                        <p:tgtEl>
                                          <p:spTgt spid="55"/>
                                        </p:tgtEl>
                                        <p:attrNameLst>
                                          <p:attrName>ppt_h</p:attrName>
                                        </p:attrNameLst>
                                      </p:cBhvr>
                                      <p:tavLst>
                                        <p:tav tm="0">
                                          <p:val>
                                            <p:fltVal val="0"/>
                                          </p:val>
                                        </p:tav>
                                        <p:tav tm="100000">
                                          <p:val>
                                            <p:strVal val="#ppt_h"/>
                                          </p:val>
                                        </p:tav>
                                      </p:tavLst>
                                    </p:anim>
                                    <p:animEffect transition="in" filter="fade">
                                      <p:cBhvr>
                                        <p:cTn id="103" dur="500"/>
                                        <p:tgtEl>
                                          <p:spTgt spid="55"/>
                                        </p:tgtEl>
                                      </p:cBhvr>
                                    </p:animEffect>
                                  </p:childTnLst>
                                </p:cTn>
                              </p:par>
                              <p:par>
                                <p:cTn id="104" presetID="53" presetClass="entr" presetSubtype="16" fill="hold" nodeType="withEffect">
                                  <p:stCondLst>
                                    <p:cond delay="0"/>
                                  </p:stCondLst>
                                  <p:childTnLst>
                                    <p:set>
                                      <p:cBhvr>
                                        <p:cTn id="105" dur="1" fill="hold">
                                          <p:stCondLst>
                                            <p:cond delay="0"/>
                                          </p:stCondLst>
                                        </p:cTn>
                                        <p:tgtEl>
                                          <p:spTgt spid="56"/>
                                        </p:tgtEl>
                                        <p:attrNameLst>
                                          <p:attrName>style.visibility</p:attrName>
                                        </p:attrNameLst>
                                      </p:cBhvr>
                                      <p:to>
                                        <p:strVal val="visible"/>
                                      </p:to>
                                    </p:set>
                                    <p:anim calcmode="lin" valueType="num">
                                      <p:cBhvr>
                                        <p:cTn id="106" dur="500" fill="hold"/>
                                        <p:tgtEl>
                                          <p:spTgt spid="56"/>
                                        </p:tgtEl>
                                        <p:attrNameLst>
                                          <p:attrName>ppt_w</p:attrName>
                                        </p:attrNameLst>
                                      </p:cBhvr>
                                      <p:tavLst>
                                        <p:tav tm="0">
                                          <p:val>
                                            <p:fltVal val="0"/>
                                          </p:val>
                                        </p:tav>
                                        <p:tav tm="100000">
                                          <p:val>
                                            <p:strVal val="#ppt_w"/>
                                          </p:val>
                                        </p:tav>
                                      </p:tavLst>
                                    </p:anim>
                                    <p:anim calcmode="lin" valueType="num">
                                      <p:cBhvr>
                                        <p:cTn id="107" dur="500" fill="hold"/>
                                        <p:tgtEl>
                                          <p:spTgt spid="56"/>
                                        </p:tgtEl>
                                        <p:attrNameLst>
                                          <p:attrName>ppt_h</p:attrName>
                                        </p:attrNameLst>
                                      </p:cBhvr>
                                      <p:tavLst>
                                        <p:tav tm="0">
                                          <p:val>
                                            <p:fltVal val="0"/>
                                          </p:val>
                                        </p:tav>
                                        <p:tav tm="100000">
                                          <p:val>
                                            <p:strVal val="#ppt_h"/>
                                          </p:val>
                                        </p:tav>
                                      </p:tavLst>
                                    </p:anim>
                                    <p:animEffect transition="in" filter="fade">
                                      <p:cBhvr>
                                        <p:cTn id="108" dur="500"/>
                                        <p:tgtEl>
                                          <p:spTgt spid="56"/>
                                        </p:tgtEl>
                                      </p:cBhvr>
                                    </p:animEffect>
                                  </p:childTnLst>
                                </p:cTn>
                              </p:par>
                            </p:childTnLst>
                          </p:cTn>
                        </p:par>
                        <p:par>
                          <p:cTn id="109" fill="hold">
                            <p:stCondLst>
                              <p:cond delay="2500"/>
                            </p:stCondLst>
                            <p:childTnLst>
                              <p:par>
                                <p:cTn id="110" presetID="10" presetClass="entr" presetSubtype="0"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500"/>
                                        <p:tgtEl>
                                          <p:spTgt spid="2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fade">
                                      <p:cBhvr>
                                        <p:cTn id="115" dur="500"/>
                                        <p:tgtEl>
                                          <p:spTgt spid="2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fade">
                                      <p:cBhvr>
                                        <p:cTn id="118" dur="500"/>
                                        <p:tgtEl>
                                          <p:spTgt spid="2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fade">
                                      <p:cBhvr>
                                        <p:cTn id="121" dur="500"/>
                                        <p:tgtEl>
                                          <p:spTgt spid="2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4"/>
                                        </p:tgtEl>
                                        <p:attrNameLst>
                                          <p:attrName>style.visibility</p:attrName>
                                        </p:attrNameLst>
                                      </p:cBhvr>
                                      <p:to>
                                        <p:strVal val="visible"/>
                                      </p:to>
                                    </p:set>
                                    <p:animEffect transition="in" filter="fade">
                                      <p:cBhvr>
                                        <p:cTn id="12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5" grpId="0" animBg="1"/>
      <p:bldP spid="16" grpId="0" animBg="1"/>
      <p:bldP spid="17" grpId="0" animBg="1"/>
      <p:bldP spid="18" grpId="0" animBg="1"/>
      <p:bldP spid="19" grpId="0" animBg="1"/>
      <p:bldP spid="22" grpId="0" animBg="1"/>
      <p:bldP spid="23" grpId="0"/>
      <p:bldP spid="24" grpId="0"/>
      <p:bldP spid="25" grpId="0"/>
      <p:bldP spid="26" grpId="0"/>
      <p:bldP spid="27" grpId="0" animBg="1"/>
      <p:bldP spid="35" grpId="0" animBg="1"/>
      <p:bldP spid="44" grpId="0"/>
      <p:bldP spid="45" grpId="0"/>
      <p:bldP spid="46" grpId="0"/>
      <p:bldP spid="47" grpId="0"/>
      <p:bldP spid="48" grpId="0"/>
      <p:bldP spid="49" grpId="0"/>
      <p:bldP spid="50" grpId="0"/>
      <p:bldP spid="51" grpId="0"/>
      <p:bldP spid="52" grpId="0"/>
      <p:bldP spid="53"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2202314" y="2308937"/>
            <a:ext cx="9684913" cy="2707082"/>
          </a:xfrm>
        </p:spPr>
        <p:txBody>
          <a:bodyPr>
            <a:normAutofit/>
          </a:bodyPr>
          <a:lstStyle/>
          <a:p>
            <a:r>
              <a:rPr lang="tr-TR" sz="3200" b="1" cap="none" dirty="0" smtClean="0">
                <a:ln w="19050" cmpd="sng">
                  <a:solidFill>
                    <a:schemeClr val="bg1"/>
                  </a:solidFill>
                </a:ln>
                <a:solidFill>
                  <a:srgbClr val="C00000"/>
                </a:solidFill>
                <a:latin typeface="Arial Rounded MT Bold" panose="020F0704030504030204" pitchFamily="34" charset="0"/>
              </a:rPr>
              <a:t>Derse Hazırlıklı Olmak</a:t>
            </a:r>
            <a:br>
              <a:rPr lang="tr-TR" sz="3200" b="1" cap="none" dirty="0" smtClean="0">
                <a:ln w="19050" cmpd="sng">
                  <a:solidFill>
                    <a:schemeClr val="bg1"/>
                  </a:solidFill>
                </a:ln>
                <a:solidFill>
                  <a:srgbClr val="C00000"/>
                </a:solidFill>
                <a:latin typeface="Arial Rounded MT Bold" panose="020F0704030504030204" pitchFamily="34" charset="0"/>
              </a:rPr>
            </a:br>
            <a:r>
              <a:rPr lang="tr-TR" sz="3200" b="1" cap="none" dirty="0" smtClean="0">
                <a:ln w="19050" cmpd="sng">
                  <a:solidFill>
                    <a:schemeClr val="bg1"/>
                  </a:solidFill>
                </a:ln>
                <a:solidFill>
                  <a:srgbClr val="C00000"/>
                </a:solidFill>
                <a:latin typeface="Arial Rounded MT Bold" panose="020F0704030504030204" pitchFamily="34" charset="0"/>
              </a:rPr>
              <a:t/>
            </a:r>
            <a:br>
              <a:rPr lang="tr-TR" sz="3200" b="1" cap="none" dirty="0" smtClean="0">
                <a:ln w="19050" cmpd="sng">
                  <a:solidFill>
                    <a:schemeClr val="bg1"/>
                  </a:solidFill>
                </a:ln>
                <a:solidFill>
                  <a:srgbClr val="C00000"/>
                </a:solidFill>
                <a:latin typeface="Arial Rounded MT Bold" panose="020F0704030504030204" pitchFamily="34" charset="0"/>
              </a:rPr>
            </a:br>
            <a:r>
              <a:rPr lang="tr-TR" sz="3200" b="1" cap="none" dirty="0" smtClean="0">
                <a:ln w="19050" cmpd="sng">
                  <a:solidFill>
                    <a:schemeClr val="bg1"/>
                  </a:solidFill>
                </a:ln>
                <a:solidFill>
                  <a:srgbClr val="C00000"/>
                </a:solidFill>
                <a:latin typeface="Arial Rounded MT Bold" panose="020F0704030504030204" pitchFamily="34" charset="0"/>
              </a:rPr>
              <a:t>Not Tutmak</a:t>
            </a:r>
            <a:br>
              <a:rPr lang="tr-TR" sz="3200" b="1" cap="none" dirty="0" smtClean="0">
                <a:ln w="19050" cmpd="sng">
                  <a:solidFill>
                    <a:schemeClr val="bg1"/>
                  </a:solidFill>
                </a:ln>
                <a:solidFill>
                  <a:srgbClr val="C00000"/>
                </a:solidFill>
                <a:latin typeface="Arial Rounded MT Bold" panose="020F0704030504030204" pitchFamily="34" charset="0"/>
              </a:rPr>
            </a:br>
            <a:r>
              <a:rPr lang="tr-TR" sz="3200" b="1" cap="none" dirty="0" smtClean="0">
                <a:ln w="19050" cmpd="sng">
                  <a:solidFill>
                    <a:schemeClr val="bg1"/>
                  </a:solidFill>
                </a:ln>
                <a:solidFill>
                  <a:srgbClr val="C00000"/>
                </a:solidFill>
                <a:latin typeface="Arial Rounded MT Bold" panose="020F0704030504030204" pitchFamily="34" charset="0"/>
              </a:rPr>
              <a:t/>
            </a:r>
            <a:br>
              <a:rPr lang="tr-TR" sz="3200" b="1" cap="none" dirty="0" smtClean="0">
                <a:ln w="19050" cmpd="sng">
                  <a:solidFill>
                    <a:schemeClr val="bg1"/>
                  </a:solidFill>
                </a:ln>
                <a:solidFill>
                  <a:srgbClr val="C00000"/>
                </a:solidFill>
                <a:latin typeface="Arial Rounded MT Bold" panose="020F0704030504030204" pitchFamily="34" charset="0"/>
              </a:rPr>
            </a:br>
            <a:r>
              <a:rPr lang="tr-TR" sz="3200" b="1" cap="none" dirty="0" smtClean="0">
                <a:ln w="19050" cmpd="sng">
                  <a:solidFill>
                    <a:schemeClr val="bg1"/>
                  </a:solidFill>
                </a:ln>
                <a:solidFill>
                  <a:srgbClr val="C00000"/>
                </a:solidFill>
                <a:latin typeface="Arial Rounded MT Bold" panose="020F0704030504030204" pitchFamily="34" charset="0"/>
              </a:rPr>
              <a:t>Araç Gereç ve Kaynaklardan Yararlanmak</a:t>
            </a:r>
            <a:endParaRPr lang="tr-TR" sz="3200" b="1" cap="none" dirty="0">
              <a:ln w="19050" cmpd="sng">
                <a:solidFill>
                  <a:schemeClr val="bg1"/>
                </a:solidFill>
              </a:ln>
              <a:solidFill>
                <a:srgbClr val="C00000"/>
              </a:solidFill>
              <a:latin typeface="Arial Rounded MT Bold" panose="020F0704030504030204" pitchFamily="34" charset="0"/>
            </a:endParaRPr>
          </a:p>
        </p:txBody>
      </p:sp>
      <p:sp>
        <p:nvSpPr>
          <p:cNvPr id="11" name="Unvan 1"/>
          <p:cNvSpPr txBox="1">
            <a:spLocks/>
          </p:cNvSpPr>
          <p:nvPr/>
        </p:nvSpPr>
        <p:spPr>
          <a:xfrm>
            <a:off x="637995" y="329538"/>
            <a:ext cx="10629784" cy="151626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4400" b="1" i="1" dirty="0" smtClean="0">
                <a:ln w="28575" cmpd="sng">
                  <a:solidFill>
                    <a:schemeClr val="bg1"/>
                  </a:solidFill>
                </a:ln>
                <a:solidFill>
                  <a:srgbClr val="C00000"/>
                </a:solidFill>
                <a:latin typeface="Arial Rounded MT Bold" panose="020F0704030504030204" pitchFamily="34" charset="0"/>
              </a:rPr>
              <a:t>V E R İ M L İ    D E R S </a:t>
            </a:r>
            <a:br>
              <a:rPr lang="tr-TR" sz="4400" b="1" i="1" dirty="0" smtClean="0">
                <a:ln w="28575" cmpd="sng">
                  <a:solidFill>
                    <a:schemeClr val="bg1"/>
                  </a:solidFill>
                </a:ln>
                <a:solidFill>
                  <a:srgbClr val="C00000"/>
                </a:solidFill>
                <a:latin typeface="Arial Rounded MT Bold" panose="020F0704030504030204" pitchFamily="34" charset="0"/>
              </a:rPr>
            </a:br>
            <a:r>
              <a:rPr lang="tr-TR" sz="4400" b="1" i="1" dirty="0" smtClean="0">
                <a:ln w="28575" cmpd="sng">
                  <a:solidFill>
                    <a:schemeClr val="bg1"/>
                  </a:solidFill>
                </a:ln>
                <a:solidFill>
                  <a:srgbClr val="C00000"/>
                </a:solidFill>
                <a:latin typeface="Arial Rounded MT Bold" panose="020F0704030504030204" pitchFamily="34" charset="0"/>
              </a:rPr>
              <a:t>Ç A L I Ş M A   Y O L L A R I</a:t>
            </a:r>
            <a:endParaRPr lang="tr-TR" sz="4400" b="1" i="1" dirty="0">
              <a:ln w="28575" cmpd="sng">
                <a:solidFill>
                  <a:schemeClr val="bg1"/>
                </a:solidFill>
              </a:ln>
              <a:solidFill>
                <a:srgbClr val="C00000"/>
              </a:solidFill>
              <a:latin typeface="Arial Rounded MT Bold" panose="020F0704030504030204" pitchFamily="34" charset="0"/>
            </a:endParaRPr>
          </a:p>
        </p:txBody>
      </p:sp>
      <p:pic>
        <p:nvPicPr>
          <p:cNvPr id="1026" name="Picture 2" descr="kalem defter png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800" y="2847520"/>
            <a:ext cx="572247" cy="5567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Ä°lgili resim"/>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46894">
            <a:off x="1265986" y="3629565"/>
            <a:ext cx="691785" cy="6641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alem defter png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580616">
            <a:off x="1365171" y="4554534"/>
            <a:ext cx="570706" cy="632278"/>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1257" y="0"/>
            <a:ext cx="1770743" cy="1770743"/>
          </a:xfrm>
          <a:prstGeom prst="rect">
            <a:avLst/>
          </a:prstGeom>
        </p:spPr>
      </p:pic>
    </p:spTree>
    <p:extLst>
      <p:ext uri="{BB962C8B-B14F-4D97-AF65-F5344CB8AC3E}">
        <p14:creationId xmlns:p14="http://schemas.microsoft.com/office/powerpoint/2010/main" val="262048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931</TotalTime>
  <Words>600</Words>
  <Application>Microsoft Office PowerPoint</Application>
  <PresentationFormat>Geniş ekran</PresentationFormat>
  <Paragraphs>158</Paragraphs>
  <Slides>27</Slides>
  <Notes>5</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27</vt:i4>
      </vt:variant>
    </vt:vector>
  </HeadingPairs>
  <TitlesOfParts>
    <vt:vector size="35" baseType="lpstr">
      <vt:lpstr>Arial Black</vt:lpstr>
      <vt:lpstr>Arial Rounded MT Bold</vt:lpstr>
      <vt:lpstr>Calibri</vt:lpstr>
      <vt:lpstr>Calibri Light</vt:lpstr>
      <vt:lpstr>Entypo</vt:lpstr>
      <vt:lpstr>Signika Negative</vt:lpstr>
      <vt:lpstr>Times New Roman</vt:lpstr>
      <vt:lpstr>Geçmişe bakış</vt:lpstr>
      <vt:lpstr>VERİMLİ DERS ÇALIŞMA YÖNTEM VE TEKNİKLERİ </vt:lpstr>
      <vt:lpstr>  Anne, baba ve öğretmenlerin       öğrenciden beklentisi, onların    “derslerine çok çalışıp,       başarılı olmaları"               yönündedir. </vt:lpstr>
      <vt:lpstr>  Beklenti böyle olunca     başarısızlığın nedeni,  "yeterince çalışmamak"     olarak görülmekte ve öğrenciden sürekli      daha çok çalışması        istenmektedir.</vt:lpstr>
      <vt:lpstr>Oysa gerekli olan  "bilinçsizce çok çalışmak" değil;  verimli ders çalışma yollarını iyi bilerek  ve bunlardan gereğince yararlanarak  etkili çalışmaktır.  </vt:lpstr>
      <vt:lpstr>   Başarıya giden yol  çok çalışmaktan değil    etkili çalışmaktan             geçmektedir.</vt:lpstr>
      <vt:lpstr>V E R İ M L İ    D E R S  Ç A L I Ş M A   Y O L L A R I N E L E R D İ R ?</vt:lpstr>
      <vt:lpstr>Verimli Çalışmak İçin</vt:lpstr>
      <vt:lpstr>PowerPoint Sunusu</vt:lpstr>
      <vt:lpstr>Derse Hazırlıklı Olmak  Not Tutmak  Araç Gereç ve Kaynaklardan Yararlanmak</vt:lpstr>
      <vt:lpstr>Not tutmak derse aktif katılımı sağlar.  Not tutarken göz, kulak, el birlikte çalışır. Bu da daha iyi anlamanızı sağlar.  Not tutmak ve tutulan bu notları temize çekmek, zihne iyice yerleşmesini sağlar.  Yeniden yazma, zaman kaybı değildir; konunun anlaşılmayan yönlerin ortaya çıkarır. </vt:lpstr>
      <vt:lpstr>PowerPoint Sunusu</vt:lpstr>
      <vt:lpstr>Aralıklı Tekrarlar Yaparak Unutmayı Önlemek  Dikkatinizi Uyanık Tutmak  Amaçlarınızı Belirlemek</vt:lpstr>
      <vt:lpstr>Tekrar Yapın.</vt:lpstr>
      <vt:lpstr>İlk tekrar 40 dakikalık çalışmanın sonunda yapılmalıdır. Bu tekrar öğrenilen konunun 24 saat hafızada kalmasını sağlar.  Okuldan sonra evde yapılacak ikinci bir on dakikalık tekrar bilginin bir hafta süreyle hafızada kalmasını sağlar.  Hafta sonu konunun 10 dakikalık üçüncü kere tekrarı bilginin bir ay süreyle hafızada kalmasını sağlar.  Bir ay sonra aynı konunun 4. Kere 10 dakikalık  tekrarı o bilginin çok uzun saklanmasını sağlar.</vt:lpstr>
      <vt:lpstr>Tekrar Yapmadığınızda</vt:lpstr>
      <vt:lpstr>Planlı Çalışmak  Zamanı Verimli Kullanmak  Verimi Azaltıcı Etkenleri Ortadan Kaldırmak  Uygun Bir Çalışma Ortamı Hazırlamak</vt:lpstr>
      <vt:lpstr>Kitap Okuyun</vt:lpstr>
      <vt:lpstr>Nasıl İyi Öğreniriz?</vt:lpstr>
      <vt:lpstr>PowerPoint Sunusu</vt:lpstr>
      <vt:lpstr>PowerPoint Sunusu</vt:lpstr>
      <vt:lpstr>PowerPoint Sunusu</vt:lpstr>
      <vt:lpstr>Öğretmenin söylediklerine odaklanın.  Konu ile ilgili sorularınızı ve belirteceğiniz  yorumları düşünün.  Sadece duyuyor olmanız aynı zamanda  dinliyor olduğunuz anlamına gelmez.  Dikkati dağıtan şeylerle ilgilenmeyin. </vt:lpstr>
      <vt:lpstr>ÇALIŞIRKEN BUNLARA DİKKAT!</vt:lpstr>
      <vt:lpstr>PowerPoint Sunusu</vt:lpstr>
      <vt:lpstr>PowerPoint Sunusu</vt:lpstr>
      <vt:lpstr>Planda derse vereceğiniz çalışma süreleri dersin  özelliğine  ve sizin o dersteki başarınıza göre ayarlayın.   Her gün mutlaka 7 - 8 saat uyku için zaman ayırın.  Planınızda ders dışı etkinliklere de yer verin</vt:lpstr>
      <vt:lpstr> Başarı,  sadece sözlüklerde çalışmadan    önce gelir.</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VERİMLİ DERS ÇALIŞMA YÖNTEM VE TEKNİKLERİ</dc:title>
  <dc:creator>FUJİTSU</dc:creator>
  <cp:lastModifiedBy>user</cp:lastModifiedBy>
  <cp:revision>39</cp:revision>
  <dcterms:created xsi:type="dcterms:W3CDTF">2018-10-01T06:15:48Z</dcterms:created>
  <dcterms:modified xsi:type="dcterms:W3CDTF">2021-02-23T08:00:40Z</dcterms:modified>
</cp:coreProperties>
</file>